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72" r:id="rId1"/>
  </p:sldMasterIdLst>
  <p:notesMasterIdLst>
    <p:notesMasterId r:id="rId24"/>
  </p:notesMasterIdLst>
  <p:handoutMasterIdLst>
    <p:handoutMasterId r:id="rId25"/>
  </p:handoutMasterIdLst>
  <p:sldIdLst>
    <p:sldId id="391" r:id="rId2"/>
    <p:sldId id="377" r:id="rId3"/>
    <p:sldId id="346" r:id="rId4"/>
    <p:sldId id="306" r:id="rId5"/>
    <p:sldId id="327" r:id="rId6"/>
    <p:sldId id="312" r:id="rId7"/>
    <p:sldId id="380" r:id="rId8"/>
    <p:sldId id="381" r:id="rId9"/>
    <p:sldId id="397" r:id="rId10"/>
    <p:sldId id="383" r:id="rId11"/>
    <p:sldId id="384" r:id="rId12"/>
    <p:sldId id="390" r:id="rId13"/>
    <p:sldId id="395" r:id="rId14"/>
    <p:sldId id="393" r:id="rId15"/>
    <p:sldId id="394" r:id="rId16"/>
    <p:sldId id="388" r:id="rId17"/>
    <p:sldId id="389" r:id="rId18"/>
    <p:sldId id="392" r:id="rId19"/>
    <p:sldId id="375" r:id="rId20"/>
    <p:sldId id="331" r:id="rId21"/>
    <p:sldId id="305" r:id="rId22"/>
    <p:sldId id="329" r:id="rId23"/>
  </p:sldIdLst>
  <p:sldSz cx="9144000" cy="6858000" type="screen4x3"/>
  <p:notesSz cx="7315200" cy="96012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123E"/>
    <a:srgbClr val="F9B200"/>
    <a:srgbClr val="97BE0D"/>
    <a:srgbClr val="FF3300"/>
    <a:srgbClr val="0033CC"/>
    <a:srgbClr val="FF9933"/>
    <a:srgbClr val="FFFF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8757" autoAdjust="0"/>
    <p:restoredTop sz="69592" autoAdjust="0"/>
  </p:normalViewPr>
  <p:slideViewPr>
    <p:cSldViewPr>
      <p:cViewPr varScale="1">
        <p:scale>
          <a:sx n="67" d="100"/>
          <a:sy n="67" d="100"/>
        </p:scale>
        <p:origin x="-1685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390" y="-8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373FF4-DA9C-44E4-9FC6-2C27B38D458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81D5716-6544-4BAD-AC28-C6302B17B8C0}">
      <dgm:prSet phldrT="[Text]"/>
      <dgm:spPr/>
      <dgm:t>
        <a:bodyPr/>
        <a:lstStyle/>
        <a:p>
          <a:r>
            <a:rPr lang="fr-CH" smtClean="0"/>
            <a:t> </a:t>
          </a:r>
          <a:endParaRPr lang="en-US"/>
        </a:p>
      </dgm:t>
    </dgm:pt>
    <dgm:pt modelId="{ED370B2C-EE21-4E8A-98FC-E5F01398BE7E}" type="parTrans" cxnId="{CADDD242-7574-4A53-8885-DAAA637EDF58}">
      <dgm:prSet/>
      <dgm:spPr/>
      <dgm:t>
        <a:bodyPr/>
        <a:lstStyle/>
        <a:p>
          <a:endParaRPr lang="en-US"/>
        </a:p>
      </dgm:t>
    </dgm:pt>
    <dgm:pt modelId="{30857B77-95DA-44AD-A1A2-67745DC037A6}" type="sibTrans" cxnId="{CADDD242-7574-4A53-8885-DAAA637EDF58}">
      <dgm:prSet/>
      <dgm:spPr/>
      <dgm:t>
        <a:bodyPr/>
        <a:lstStyle/>
        <a:p>
          <a:endParaRPr lang="en-US"/>
        </a:p>
      </dgm:t>
    </dgm:pt>
    <dgm:pt modelId="{6C848A19-9137-43A7-85AE-EB113B05960F}">
      <dgm:prSet phldrT="[Text]"/>
      <dgm:spPr/>
      <dgm:t>
        <a:bodyPr/>
        <a:lstStyle/>
        <a:p>
          <a:r>
            <a:rPr lang="fr-CH" smtClean="0"/>
            <a:t> </a:t>
          </a:r>
          <a:endParaRPr lang="en-US"/>
        </a:p>
      </dgm:t>
    </dgm:pt>
    <dgm:pt modelId="{9CF1A70D-526D-41E7-AA00-F5360A1EAC41}" type="parTrans" cxnId="{E6B317DD-27A2-4595-9768-C018D925A732}">
      <dgm:prSet/>
      <dgm:spPr/>
      <dgm:t>
        <a:bodyPr/>
        <a:lstStyle/>
        <a:p>
          <a:endParaRPr lang="en-US"/>
        </a:p>
      </dgm:t>
    </dgm:pt>
    <dgm:pt modelId="{F32FECA6-780F-474A-81FD-C2F20F4FC972}" type="sibTrans" cxnId="{E6B317DD-27A2-4595-9768-C018D925A732}">
      <dgm:prSet/>
      <dgm:spPr/>
      <dgm:t>
        <a:bodyPr/>
        <a:lstStyle/>
        <a:p>
          <a:endParaRPr lang="en-US"/>
        </a:p>
      </dgm:t>
    </dgm:pt>
    <dgm:pt modelId="{62CB3E11-E3A0-4764-B811-F26DF0254ED0}">
      <dgm:prSet phldrT="[Text]"/>
      <dgm:spPr/>
      <dgm:t>
        <a:bodyPr/>
        <a:lstStyle/>
        <a:p>
          <a:r>
            <a:rPr lang="fr-CH" smtClean="0"/>
            <a:t> </a:t>
          </a:r>
          <a:endParaRPr lang="en-US"/>
        </a:p>
      </dgm:t>
    </dgm:pt>
    <dgm:pt modelId="{2432EFF4-F4BC-4BC6-A8CB-C041B7F3C791}" type="parTrans" cxnId="{D626CD6D-917D-40C4-A2E2-DF36622CA7A0}">
      <dgm:prSet/>
      <dgm:spPr/>
      <dgm:t>
        <a:bodyPr/>
        <a:lstStyle/>
        <a:p>
          <a:endParaRPr lang="en-US"/>
        </a:p>
      </dgm:t>
    </dgm:pt>
    <dgm:pt modelId="{1489189B-B588-4F11-87CC-C76F2852ABAA}" type="sibTrans" cxnId="{D626CD6D-917D-40C4-A2E2-DF36622CA7A0}">
      <dgm:prSet/>
      <dgm:spPr/>
      <dgm:t>
        <a:bodyPr/>
        <a:lstStyle/>
        <a:p>
          <a:endParaRPr lang="en-US"/>
        </a:p>
      </dgm:t>
    </dgm:pt>
    <dgm:pt modelId="{2CBE7B63-26DC-44B7-87B6-17C7E04E875D}">
      <dgm:prSet phldrT="[Text]"/>
      <dgm:spPr>
        <a:solidFill>
          <a:schemeClr val="accent2"/>
        </a:solidFill>
      </dgm:spPr>
      <dgm:t>
        <a:bodyPr/>
        <a:lstStyle/>
        <a:p>
          <a:r>
            <a:rPr lang="fr-CH" smtClean="0"/>
            <a:t> </a:t>
          </a:r>
          <a:endParaRPr lang="en-US"/>
        </a:p>
      </dgm:t>
    </dgm:pt>
    <dgm:pt modelId="{76E87E47-CC4D-45FD-955D-F96529DD260B}" type="parTrans" cxnId="{408A93B4-D1D3-40DE-AD2C-4D06F5495D37}">
      <dgm:prSet/>
      <dgm:spPr/>
      <dgm:t>
        <a:bodyPr/>
        <a:lstStyle/>
        <a:p>
          <a:endParaRPr lang="en-US"/>
        </a:p>
      </dgm:t>
    </dgm:pt>
    <dgm:pt modelId="{736F2669-4CB1-4AE5-8922-84CB129EAE53}" type="sibTrans" cxnId="{408A93B4-D1D3-40DE-AD2C-4D06F5495D37}">
      <dgm:prSet/>
      <dgm:spPr/>
      <dgm:t>
        <a:bodyPr/>
        <a:lstStyle/>
        <a:p>
          <a:endParaRPr lang="en-US"/>
        </a:p>
      </dgm:t>
    </dgm:pt>
    <dgm:pt modelId="{2A11EC88-93A3-4B39-BB62-71828A832460}" type="pres">
      <dgm:prSet presAssocID="{AD373FF4-DA9C-44E4-9FC6-2C27B38D458A}" presName="Name0" presStyleCnt="0">
        <dgm:presLayoutVars>
          <dgm:dir/>
          <dgm:resizeHandles val="exact"/>
        </dgm:presLayoutVars>
      </dgm:prSet>
      <dgm:spPr/>
    </dgm:pt>
    <dgm:pt modelId="{12991686-0FA5-4344-8106-FCC082F0985D}" type="pres">
      <dgm:prSet presAssocID="{C81D5716-6544-4BAD-AC28-C6302B17B8C0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A2219-221F-4FFD-B3E4-716F4AFE43DD}" type="pres">
      <dgm:prSet presAssocID="{30857B77-95DA-44AD-A1A2-67745DC037A6}" presName="parSpace" presStyleCnt="0"/>
      <dgm:spPr/>
    </dgm:pt>
    <dgm:pt modelId="{23521BAB-5E95-4232-BF19-389AB2BF44DE}" type="pres">
      <dgm:prSet presAssocID="{6C848A19-9137-43A7-85AE-EB113B05960F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7637B-63C9-4D6D-89AF-036C85226D4C}" type="pres">
      <dgm:prSet presAssocID="{F32FECA6-780F-474A-81FD-C2F20F4FC972}" presName="parSpace" presStyleCnt="0"/>
      <dgm:spPr/>
    </dgm:pt>
    <dgm:pt modelId="{479CB6F6-5B46-4421-ABB1-0BDB77FF606E}" type="pres">
      <dgm:prSet presAssocID="{62CB3E11-E3A0-4764-B811-F26DF0254ED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E34D2-7888-47FD-8ED9-AA9D880F3D08}" type="pres">
      <dgm:prSet presAssocID="{1489189B-B588-4F11-87CC-C76F2852ABAA}" presName="parSpace" presStyleCnt="0"/>
      <dgm:spPr/>
    </dgm:pt>
    <dgm:pt modelId="{E6679456-6B2B-479D-A5D0-934790841602}" type="pres">
      <dgm:prSet presAssocID="{2CBE7B63-26DC-44B7-87B6-17C7E04E875D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25FA35-6A9A-4268-93F8-4217D3DA73DA}" type="presOf" srcId="{6C848A19-9137-43A7-85AE-EB113B05960F}" destId="{23521BAB-5E95-4232-BF19-389AB2BF44DE}" srcOrd="0" destOrd="0" presId="urn:microsoft.com/office/officeart/2005/8/layout/hChevron3"/>
    <dgm:cxn modelId="{5AF9E1AF-7FDF-41EC-BD06-1F48B91D07E0}" type="presOf" srcId="{C81D5716-6544-4BAD-AC28-C6302B17B8C0}" destId="{12991686-0FA5-4344-8106-FCC082F0985D}" srcOrd="0" destOrd="0" presId="urn:microsoft.com/office/officeart/2005/8/layout/hChevron3"/>
    <dgm:cxn modelId="{408A93B4-D1D3-40DE-AD2C-4D06F5495D37}" srcId="{AD373FF4-DA9C-44E4-9FC6-2C27B38D458A}" destId="{2CBE7B63-26DC-44B7-87B6-17C7E04E875D}" srcOrd="3" destOrd="0" parTransId="{76E87E47-CC4D-45FD-955D-F96529DD260B}" sibTransId="{736F2669-4CB1-4AE5-8922-84CB129EAE53}"/>
    <dgm:cxn modelId="{108435CC-46C8-4B47-BC0B-ADFE24B3E6A6}" type="presOf" srcId="{2CBE7B63-26DC-44B7-87B6-17C7E04E875D}" destId="{E6679456-6B2B-479D-A5D0-934790841602}" srcOrd="0" destOrd="0" presId="urn:microsoft.com/office/officeart/2005/8/layout/hChevron3"/>
    <dgm:cxn modelId="{A2344EDC-36C7-427A-A872-13212D56CFB2}" type="presOf" srcId="{62CB3E11-E3A0-4764-B811-F26DF0254ED0}" destId="{479CB6F6-5B46-4421-ABB1-0BDB77FF606E}" srcOrd="0" destOrd="0" presId="urn:microsoft.com/office/officeart/2005/8/layout/hChevron3"/>
    <dgm:cxn modelId="{0895A5E9-371C-4916-83FD-CFF18F777E05}" type="presOf" srcId="{AD373FF4-DA9C-44E4-9FC6-2C27B38D458A}" destId="{2A11EC88-93A3-4B39-BB62-71828A832460}" srcOrd="0" destOrd="0" presId="urn:microsoft.com/office/officeart/2005/8/layout/hChevron3"/>
    <dgm:cxn modelId="{D626CD6D-917D-40C4-A2E2-DF36622CA7A0}" srcId="{AD373FF4-DA9C-44E4-9FC6-2C27B38D458A}" destId="{62CB3E11-E3A0-4764-B811-F26DF0254ED0}" srcOrd="2" destOrd="0" parTransId="{2432EFF4-F4BC-4BC6-A8CB-C041B7F3C791}" sibTransId="{1489189B-B588-4F11-87CC-C76F2852ABAA}"/>
    <dgm:cxn modelId="{E6B317DD-27A2-4595-9768-C018D925A732}" srcId="{AD373FF4-DA9C-44E4-9FC6-2C27B38D458A}" destId="{6C848A19-9137-43A7-85AE-EB113B05960F}" srcOrd="1" destOrd="0" parTransId="{9CF1A70D-526D-41E7-AA00-F5360A1EAC41}" sibTransId="{F32FECA6-780F-474A-81FD-C2F20F4FC972}"/>
    <dgm:cxn modelId="{CADDD242-7574-4A53-8885-DAAA637EDF58}" srcId="{AD373FF4-DA9C-44E4-9FC6-2C27B38D458A}" destId="{C81D5716-6544-4BAD-AC28-C6302B17B8C0}" srcOrd="0" destOrd="0" parTransId="{ED370B2C-EE21-4E8A-98FC-E5F01398BE7E}" sibTransId="{30857B77-95DA-44AD-A1A2-67745DC037A6}"/>
    <dgm:cxn modelId="{EB5EC464-C697-4E61-86BA-25F2461D4EDA}" type="presParOf" srcId="{2A11EC88-93A3-4B39-BB62-71828A832460}" destId="{12991686-0FA5-4344-8106-FCC082F0985D}" srcOrd="0" destOrd="0" presId="urn:microsoft.com/office/officeart/2005/8/layout/hChevron3"/>
    <dgm:cxn modelId="{AAA9E39A-B8A9-4EC1-87A0-A6DE51912934}" type="presParOf" srcId="{2A11EC88-93A3-4B39-BB62-71828A832460}" destId="{315A2219-221F-4FFD-B3E4-716F4AFE43DD}" srcOrd="1" destOrd="0" presId="urn:microsoft.com/office/officeart/2005/8/layout/hChevron3"/>
    <dgm:cxn modelId="{7447B8AC-02E8-4809-A2EB-B6DABC6E7B42}" type="presParOf" srcId="{2A11EC88-93A3-4B39-BB62-71828A832460}" destId="{23521BAB-5E95-4232-BF19-389AB2BF44DE}" srcOrd="2" destOrd="0" presId="urn:microsoft.com/office/officeart/2005/8/layout/hChevron3"/>
    <dgm:cxn modelId="{EB1796EF-15E6-44B7-B1EA-0F94D3318C77}" type="presParOf" srcId="{2A11EC88-93A3-4B39-BB62-71828A832460}" destId="{5A17637B-63C9-4D6D-89AF-036C85226D4C}" srcOrd="3" destOrd="0" presId="urn:microsoft.com/office/officeart/2005/8/layout/hChevron3"/>
    <dgm:cxn modelId="{DD5DD9E4-BE67-4E39-822D-D075435966FD}" type="presParOf" srcId="{2A11EC88-93A3-4B39-BB62-71828A832460}" destId="{479CB6F6-5B46-4421-ABB1-0BDB77FF606E}" srcOrd="4" destOrd="0" presId="urn:microsoft.com/office/officeart/2005/8/layout/hChevron3"/>
    <dgm:cxn modelId="{EF06B5F2-D6D9-4136-89B7-98587AA84DBA}" type="presParOf" srcId="{2A11EC88-93A3-4B39-BB62-71828A832460}" destId="{2B9E34D2-7888-47FD-8ED9-AA9D880F3D08}" srcOrd="5" destOrd="0" presId="urn:microsoft.com/office/officeart/2005/8/layout/hChevron3"/>
    <dgm:cxn modelId="{579D194F-F927-4CD5-B22A-BE5AF0FE234E}" type="presParOf" srcId="{2A11EC88-93A3-4B39-BB62-71828A832460}" destId="{E6679456-6B2B-479D-A5D0-934790841602}" srcOrd="6" destOrd="0" presId="urn:microsoft.com/office/officeart/2005/8/layout/hChevron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D373FF4-DA9C-44E4-9FC6-2C27B38D458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81D5716-6544-4BAD-AC28-C6302B17B8C0}">
      <dgm:prSet phldrT="[Text]"/>
      <dgm:spPr/>
      <dgm:t>
        <a:bodyPr/>
        <a:lstStyle/>
        <a:p>
          <a:r>
            <a:rPr lang="fr-CH" smtClean="0"/>
            <a:t> </a:t>
          </a:r>
          <a:endParaRPr lang="en-US"/>
        </a:p>
      </dgm:t>
    </dgm:pt>
    <dgm:pt modelId="{ED370B2C-EE21-4E8A-98FC-E5F01398BE7E}" type="parTrans" cxnId="{CADDD242-7574-4A53-8885-DAAA637EDF58}">
      <dgm:prSet/>
      <dgm:spPr/>
      <dgm:t>
        <a:bodyPr/>
        <a:lstStyle/>
        <a:p>
          <a:endParaRPr lang="en-US"/>
        </a:p>
      </dgm:t>
    </dgm:pt>
    <dgm:pt modelId="{30857B77-95DA-44AD-A1A2-67745DC037A6}" type="sibTrans" cxnId="{CADDD242-7574-4A53-8885-DAAA637EDF58}">
      <dgm:prSet/>
      <dgm:spPr/>
      <dgm:t>
        <a:bodyPr/>
        <a:lstStyle/>
        <a:p>
          <a:endParaRPr lang="en-US"/>
        </a:p>
      </dgm:t>
    </dgm:pt>
    <dgm:pt modelId="{6C848A19-9137-43A7-85AE-EB113B05960F}">
      <dgm:prSet phldrT="[Text]"/>
      <dgm:spPr/>
      <dgm:t>
        <a:bodyPr/>
        <a:lstStyle/>
        <a:p>
          <a:r>
            <a:rPr lang="fr-CH" smtClean="0"/>
            <a:t> </a:t>
          </a:r>
          <a:endParaRPr lang="en-US"/>
        </a:p>
      </dgm:t>
    </dgm:pt>
    <dgm:pt modelId="{9CF1A70D-526D-41E7-AA00-F5360A1EAC41}" type="parTrans" cxnId="{E6B317DD-27A2-4595-9768-C018D925A732}">
      <dgm:prSet/>
      <dgm:spPr/>
      <dgm:t>
        <a:bodyPr/>
        <a:lstStyle/>
        <a:p>
          <a:endParaRPr lang="en-US"/>
        </a:p>
      </dgm:t>
    </dgm:pt>
    <dgm:pt modelId="{F32FECA6-780F-474A-81FD-C2F20F4FC972}" type="sibTrans" cxnId="{E6B317DD-27A2-4595-9768-C018D925A732}">
      <dgm:prSet/>
      <dgm:spPr/>
      <dgm:t>
        <a:bodyPr/>
        <a:lstStyle/>
        <a:p>
          <a:endParaRPr lang="en-US"/>
        </a:p>
      </dgm:t>
    </dgm:pt>
    <dgm:pt modelId="{62CB3E11-E3A0-4764-B811-F26DF0254ED0}">
      <dgm:prSet phldrT="[Text]"/>
      <dgm:spPr>
        <a:solidFill>
          <a:schemeClr val="accent2"/>
        </a:solidFill>
      </dgm:spPr>
      <dgm:t>
        <a:bodyPr/>
        <a:lstStyle/>
        <a:p>
          <a:r>
            <a:rPr lang="fr-CH" smtClean="0"/>
            <a:t> </a:t>
          </a:r>
          <a:endParaRPr lang="en-US"/>
        </a:p>
      </dgm:t>
    </dgm:pt>
    <dgm:pt modelId="{2432EFF4-F4BC-4BC6-A8CB-C041B7F3C791}" type="parTrans" cxnId="{D626CD6D-917D-40C4-A2E2-DF36622CA7A0}">
      <dgm:prSet/>
      <dgm:spPr/>
      <dgm:t>
        <a:bodyPr/>
        <a:lstStyle/>
        <a:p>
          <a:endParaRPr lang="en-US"/>
        </a:p>
      </dgm:t>
    </dgm:pt>
    <dgm:pt modelId="{1489189B-B588-4F11-87CC-C76F2852ABAA}" type="sibTrans" cxnId="{D626CD6D-917D-40C4-A2E2-DF36622CA7A0}">
      <dgm:prSet/>
      <dgm:spPr/>
      <dgm:t>
        <a:bodyPr/>
        <a:lstStyle/>
        <a:p>
          <a:endParaRPr lang="en-US"/>
        </a:p>
      </dgm:t>
    </dgm:pt>
    <dgm:pt modelId="{2CBE7B63-26DC-44B7-87B6-17C7E04E875D}">
      <dgm:prSet phldrT="[Text]"/>
      <dgm:spPr>
        <a:solidFill>
          <a:schemeClr val="bg2"/>
        </a:solidFill>
      </dgm:spPr>
      <dgm:t>
        <a:bodyPr/>
        <a:lstStyle/>
        <a:p>
          <a:r>
            <a:rPr lang="fr-CH" smtClean="0"/>
            <a:t> </a:t>
          </a:r>
          <a:endParaRPr lang="en-US"/>
        </a:p>
      </dgm:t>
    </dgm:pt>
    <dgm:pt modelId="{76E87E47-CC4D-45FD-955D-F96529DD260B}" type="parTrans" cxnId="{408A93B4-D1D3-40DE-AD2C-4D06F5495D37}">
      <dgm:prSet/>
      <dgm:spPr/>
      <dgm:t>
        <a:bodyPr/>
        <a:lstStyle/>
        <a:p>
          <a:endParaRPr lang="en-US"/>
        </a:p>
      </dgm:t>
    </dgm:pt>
    <dgm:pt modelId="{736F2669-4CB1-4AE5-8922-84CB129EAE53}" type="sibTrans" cxnId="{408A93B4-D1D3-40DE-AD2C-4D06F5495D37}">
      <dgm:prSet/>
      <dgm:spPr/>
      <dgm:t>
        <a:bodyPr/>
        <a:lstStyle/>
        <a:p>
          <a:endParaRPr lang="en-US"/>
        </a:p>
      </dgm:t>
    </dgm:pt>
    <dgm:pt modelId="{2A11EC88-93A3-4B39-BB62-71828A832460}" type="pres">
      <dgm:prSet presAssocID="{AD373FF4-DA9C-44E4-9FC6-2C27B38D458A}" presName="Name0" presStyleCnt="0">
        <dgm:presLayoutVars>
          <dgm:dir/>
          <dgm:resizeHandles val="exact"/>
        </dgm:presLayoutVars>
      </dgm:prSet>
      <dgm:spPr/>
    </dgm:pt>
    <dgm:pt modelId="{12991686-0FA5-4344-8106-FCC082F0985D}" type="pres">
      <dgm:prSet presAssocID="{C81D5716-6544-4BAD-AC28-C6302B17B8C0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A2219-221F-4FFD-B3E4-716F4AFE43DD}" type="pres">
      <dgm:prSet presAssocID="{30857B77-95DA-44AD-A1A2-67745DC037A6}" presName="parSpace" presStyleCnt="0"/>
      <dgm:spPr/>
    </dgm:pt>
    <dgm:pt modelId="{23521BAB-5E95-4232-BF19-389AB2BF44DE}" type="pres">
      <dgm:prSet presAssocID="{6C848A19-9137-43A7-85AE-EB113B05960F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7637B-63C9-4D6D-89AF-036C85226D4C}" type="pres">
      <dgm:prSet presAssocID="{F32FECA6-780F-474A-81FD-C2F20F4FC972}" presName="parSpace" presStyleCnt="0"/>
      <dgm:spPr/>
    </dgm:pt>
    <dgm:pt modelId="{479CB6F6-5B46-4421-ABB1-0BDB77FF606E}" type="pres">
      <dgm:prSet presAssocID="{62CB3E11-E3A0-4764-B811-F26DF0254ED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E34D2-7888-47FD-8ED9-AA9D880F3D08}" type="pres">
      <dgm:prSet presAssocID="{1489189B-B588-4F11-87CC-C76F2852ABAA}" presName="parSpace" presStyleCnt="0"/>
      <dgm:spPr/>
    </dgm:pt>
    <dgm:pt modelId="{E6679456-6B2B-479D-A5D0-934790841602}" type="pres">
      <dgm:prSet presAssocID="{2CBE7B63-26DC-44B7-87B6-17C7E04E875D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417B1F-18CC-48A1-9689-B18FE782FDF2}" type="presOf" srcId="{6C848A19-9137-43A7-85AE-EB113B05960F}" destId="{23521BAB-5E95-4232-BF19-389AB2BF44DE}" srcOrd="0" destOrd="0" presId="urn:microsoft.com/office/officeart/2005/8/layout/hChevron3"/>
    <dgm:cxn modelId="{EE751A95-0C6E-42B4-93F6-11F7D62DF27D}" type="presOf" srcId="{62CB3E11-E3A0-4764-B811-F26DF0254ED0}" destId="{479CB6F6-5B46-4421-ABB1-0BDB77FF606E}" srcOrd="0" destOrd="0" presId="urn:microsoft.com/office/officeart/2005/8/layout/hChevron3"/>
    <dgm:cxn modelId="{34BFEACA-39F3-4CB5-8C55-80EFE0EBC7F5}" type="presOf" srcId="{AD373FF4-DA9C-44E4-9FC6-2C27B38D458A}" destId="{2A11EC88-93A3-4B39-BB62-71828A832460}" srcOrd="0" destOrd="0" presId="urn:microsoft.com/office/officeart/2005/8/layout/hChevron3"/>
    <dgm:cxn modelId="{408A93B4-D1D3-40DE-AD2C-4D06F5495D37}" srcId="{AD373FF4-DA9C-44E4-9FC6-2C27B38D458A}" destId="{2CBE7B63-26DC-44B7-87B6-17C7E04E875D}" srcOrd="3" destOrd="0" parTransId="{76E87E47-CC4D-45FD-955D-F96529DD260B}" sibTransId="{736F2669-4CB1-4AE5-8922-84CB129EAE53}"/>
    <dgm:cxn modelId="{5AEE5DEC-8267-4C85-989C-5F0BF049CC65}" type="presOf" srcId="{2CBE7B63-26DC-44B7-87B6-17C7E04E875D}" destId="{E6679456-6B2B-479D-A5D0-934790841602}" srcOrd="0" destOrd="0" presId="urn:microsoft.com/office/officeart/2005/8/layout/hChevron3"/>
    <dgm:cxn modelId="{D626CD6D-917D-40C4-A2E2-DF36622CA7A0}" srcId="{AD373FF4-DA9C-44E4-9FC6-2C27B38D458A}" destId="{62CB3E11-E3A0-4764-B811-F26DF0254ED0}" srcOrd="2" destOrd="0" parTransId="{2432EFF4-F4BC-4BC6-A8CB-C041B7F3C791}" sibTransId="{1489189B-B588-4F11-87CC-C76F2852ABAA}"/>
    <dgm:cxn modelId="{E6B317DD-27A2-4595-9768-C018D925A732}" srcId="{AD373FF4-DA9C-44E4-9FC6-2C27B38D458A}" destId="{6C848A19-9137-43A7-85AE-EB113B05960F}" srcOrd="1" destOrd="0" parTransId="{9CF1A70D-526D-41E7-AA00-F5360A1EAC41}" sibTransId="{F32FECA6-780F-474A-81FD-C2F20F4FC972}"/>
    <dgm:cxn modelId="{CADDD242-7574-4A53-8885-DAAA637EDF58}" srcId="{AD373FF4-DA9C-44E4-9FC6-2C27B38D458A}" destId="{C81D5716-6544-4BAD-AC28-C6302B17B8C0}" srcOrd="0" destOrd="0" parTransId="{ED370B2C-EE21-4E8A-98FC-E5F01398BE7E}" sibTransId="{30857B77-95DA-44AD-A1A2-67745DC037A6}"/>
    <dgm:cxn modelId="{06E0EFA1-7528-4636-982F-00938142A85E}" type="presOf" srcId="{C81D5716-6544-4BAD-AC28-C6302B17B8C0}" destId="{12991686-0FA5-4344-8106-FCC082F0985D}" srcOrd="0" destOrd="0" presId="urn:microsoft.com/office/officeart/2005/8/layout/hChevron3"/>
    <dgm:cxn modelId="{8E6F2C33-80E8-4C89-8BDE-CCAB9CC34834}" type="presParOf" srcId="{2A11EC88-93A3-4B39-BB62-71828A832460}" destId="{12991686-0FA5-4344-8106-FCC082F0985D}" srcOrd="0" destOrd="0" presId="urn:microsoft.com/office/officeart/2005/8/layout/hChevron3"/>
    <dgm:cxn modelId="{392A4E2A-FA16-44F6-9AE7-98D28A1CFF2F}" type="presParOf" srcId="{2A11EC88-93A3-4B39-BB62-71828A832460}" destId="{315A2219-221F-4FFD-B3E4-716F4AFE43DD}" srcOrd="1" destOrd="0" presId="urn:microsoft.com/office/officeart/2005/8/layout/hChevron3"/>
    <dgm:cxn modelId="{E8F25873-750F-4186-B8D3-1DC92CC024FE}" type="presParOf" srcId="{2A11EC88-93A3-4B39-BB62-71828A832460}" destId="{23521BAB-5E95-4232-BF19-389AB2BF44DE}" srcOrd="2" destOrd="0" presId="urn:microsoft.com/office/officeart/2005/8/layout/hChevron3"/>
    <dgm:cxn modelId="{D74372A3-C9F7-4278-9575-4090EA789EB1}" type="presParOf" srcId="{2A11EC88-93A3-4B39-BB62-71828A832460}" destId="{5A17637B-63C9-4D6D-89AF-036C85226D4C}" srcOrd="3" destOrd="0" presId="urn:microsoft.com/office/officeart/2005/8/layout/hChevron3"/>
    <dgm:cxn modelId="{BA0D04C3-A441-4C0B-A379-84256B205E3C}" type="presParOf" srcId="{2A11EC88-93A3-4B39-BB62-71828A832460}" destId="{479CB6F6-5B46-4421-ABB1-0BDB77FF606E}" srcOrd="4" destOrd="0" presId="urn:microsoft.com/office/officeart/2005/8/layout/hChevron3"/>
    <dgm:cxn modelId="{6E03B55F-0C0B-4F0E-9362-978697AC6CDD}" type="presParOf" srcId="{2A11EC88-93A3-4B39-BB62-71828A832460}" destId="{2B9E34D2-7888-47FD-8ED9-AA9D880F3D08}" srcOrd="5" destOrd="0" presId="urn:microsoft.com/office/officeart/2005/8/layout/hChevron3"/>
    <dgm:cxn modelId="{688D3598-8F84-4E0F-8AF1-1E59A55791C4}" type="presParOf" srcId="{2A11EC88-93A3-4B39-BB62-71828A832460}" destId="{E6679456-6B2B-479D-A5D0-934790841602}" srcOrd="6" destOrd="0" presId="urn:microsoft.com/office/officeart/2005/8/layout/hChevro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373FF4-DA9C-44E4-9FC6-2C27B38D458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81D5716-6544-4BAD-AC28-C6302B17B8C0}">
      <dgm:prSet phldrT="[Text]"/>
      <dgm:spPr/>
      <dgm:t>
        <a:bodyPr/>
        <a:lstStyle/>
        <a:p>
          <a:r>
            <a:rPr lang="fr-CH" smtClean="0"/>
            <a:t> </a:t>
          </a:r>
          <a:endParaRPr lang="en-US"/>
        </a:p>
      </dgm:t>
    </dgm:pt>
    <dgm:pt modelId="{ED370B2C-EE21-4E8A-98FC-E5F01398BE7E}" type="parTrans" cxnId="{CADDD242-7574-4A53-8885-DAAA637EDF58}">
      <dgm:prSet/>
      <dgm:spPr/>
      <dgm:t>
        <a:bodyPr/>
        <a:lstStyle/>
        <a:p>
          <a:endParaRPr lang="en-US"/>
        </a:p>
      </dgm:t>
    </dgm:pt>
    <dgm:pt modelId="{30857B77-95DA-44AD-A1A2-67745DC037A6}" type="sibTrans" cxnId="{CADDD242-7574-4A53-8885-DAAA637EDF58}">
      <dgm:prSet/>
      <dgm:spPr/>
      <dgm:t>
        <a:bodyPr/>
        <a:lstStyle/>
        <a:p>
          <a:endParaRPr lang="en-US"/>
        </a:p>
      </dgm:t>
    </dgm:pt>
    <dgm:pt modelId="{6C848A19-9137-43A7-85AE-EB113B05960F}">
      <dgm:prSet phldrT="[Text]"/>
      <dgm:spPr/>
      <dgm:t>
        <a:bodyPr/>
        <a:lstStyle/>
        <a:p>
          <a:r>
            <a:rPr lang="fr-CH" smtClean="0"/>
            <a:t> </a:t>
          </a:r>
          <a:endParaRPr lang="en-US"/>
        </a:p>
      </dgm:t>
    </dgm:pt>
    <dgm:pt modelId="{9CF1A70D-526D-41E7-AA00-F5360A1EAC41}" type="parTrans" cxnId="{E6B317DD-27A2-4595-9768-C018D925A732}">
      <dgm:prSet/>
      <dgm:spPr/>
      <dgm:t>
        <a:bodyPr/>
        <a:lstStyle/>
        <a:p>
          <a:endParaRPr lang="en-US"/>
        </a:p>
      </dgm:t>
    </dgm:pt>
    <dgm:pt modelId="{F32FECA6-780F-474A-81FD-C2F20F4FC972}" type="sibTrans" cxnId="{E6B317DD-27A2-4595-9768-C018D925A732}">
      <dgm:prSet/>
      <dgm:spPr/>
      <dgm:t>
        <a:bodyPr/>
        <a:lstStyle/>
        <a:p>
          <a:endParaRPr lang="en-US"/>
        </a:p>
      </dgm:t>
    </dgm:pt>
    <dgm:pt modelId="{62CB3E11-E3A0-4764-B811-F26DF0254ED0}">
      <dgm:prSet phldrT="[Text]"/>
      <dgm:spPr>
        <a:solidFill>
          <a:schemeClr val="accent2"/>
        </a:solidFill>
      </dgm:spPr>
      <dgm:t>
        <a:bodyPr/>
        <a:lstStyle/>
        <a:p>
          <a:r>
            <a:rPr lang="fr-CH" smtClean="0"/>
            <a:t> </a:t>
          </a:r>
          <a:endParaRPr lang="en-US"/>
        </a:p>
      </dgm:t>
    </dgm:pt>
    <dgm:pt modelId="{2432EFF4-F4BC-4BC6-A8CB-C041B7F3C791}" type="parTrans" cxnId="{D626CD6D-917D-40C4-A2E2-DF36622CA7A0}">
      <dgm:prSet/>
      <dgm:spPr/>
      <dgm:t>
        <a:bodyPr/>
        <a:lstStyle/>
        <a:p>
          <a:endParaRPr lang="en-US"/>
        </a:p>
      </dgm:t>
    </dgm:pt>
    <dgm:pt modelId="{1489189B-B588-4F11-87CC-C76F2852ABAA}" type="sibTrans" cxnId="{D626CD6D-917D-40C4-A2E2-DF36622CA7A0}">
      <dgm:prSet/>
      <dgm:spPr/>
      <dgm:t>
        <a:bodyPr/>
        <a:lstStyle/>
        <a:p>
          <a:endParaRPr lang="en-US"/>
        </a:p>
      </dgm:t>
    </dgm:pt>
    <dgm:pt modelId="{2CBE7B63-26DC-44B7-87B6-17C7E04E875D}">
      <dgm:prSet phldrT="[Text]"/>
      <dgm:spPr>
        <a:solidFill>
          <a:schemeClr val="bg2"/>
        </a:solidFill>
      </dgm:spPr>
      <dgm:t>
        <a:bodyPr/>
        <a:lstStyle/>
        <a:p>
          <a:r>
            <a:rPr lang="fr-CH" smtClean="0"/>
            <a:t> </a:t>
          </a:r>
          <a:endParaRPr lang="en-US"/>
        </a:p>
      </dgm:t>
    </dgm:pt>
    <dgm:pt modelId="{76E87E47-CC4D-45FD-955D-F96529DD260B}" type="parTrans" cxnId="{408A93B4-D1D3-40DE-AD2C-4D06F5495D37}">
      <dgm:prSet/>
      <dgm:spPr/>
      <dgm:t>
        <a:bodyPr/>
        <a:lstStyle/>
        <a:p>
          <a:endParaRPr lang="en-US"/>
        </a:p>
      </dgm:t>
    </dgm:pt>
    <dgm:pt modelId="{736F2669-4CB1-4AE5-8922-84CB129EAE53}" type="sibTrans" cxnId="{408A93B4-D1D3-40DE-AD2C-4D06F5495D37}">
      <dgm:prSet/>
      <dgm:spPr/>
      <dgm:t>
        <a:bodyPr/>
        <a:lstStyle/>
        <a:p>
          <a:endParaRPr lang="en-US"/>
        </a:p>
      </dgm:t>
    </dgm:pt>
    <dgm:pt modelId="{2A11EC88-93A3-4B39-BB62-71828A832460}" type="pres">
      <dgm:prSet presAssocID="{AD373FF4-DA9C-44E4-9FC6-2C27B38D458A}" presName="Name0" presStyleCnt="0">
        <dgm:presLayoutVars>
          <dgm:dir/>
          <dgm:resizeHandles val="exact"/>
        </dgm:presLayoutVars>
      </dgm:prSet>
      <dgm:spPr/>
    </dgm:pt>
    <dgm:pt modelId="{12991686-0FA5-4344-8106-FCC082F0985D}" type="pres">
      <dgm:prSet presAssocID="{C81D5716-6544-4BAD-AC28-C6302B17B8C0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A2219-221F-4FFD-B3E4-716F4AFE43DD}" type="pres">
      <dgm:prSet presAssocID="{30857B77-95DA-44AD-A1A2-67745DC037A6}" presName="parSpace" presStyleCnt="0"/>
      <dgm:spPr/>
    </dgm:pt>
    <dgm:pt modelId="{23521BAB-5E95-4232-BF19-389AB2BF44DE}" type="pres">
      <dgm:prSet presAssocID="{6C848A19-9137-43A7-85AE-EB113B05960F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7637B-63C9-4D6D-89AF-036C85226D4C}" type="pres">
      <dgm:prSet presAssocID="{F32FECA6-780F-474A-81FD-C2F20F4FC972}" presName="parSpace" presStyleCnt="0"/>
      <dgm:spPr/>
    </dgm:pt>
    <dgm:pt modelId="{479CB6F6-5B46-4421-ABB1-0BDB77FF606E}" type="pres">
      <dgm:prSet presAssocID="{62CB3E11-E3A0-4764-B811-F26DF0254ED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E34D2-7888-47FD-8ED9-AA9D880F3D08}" type="pres">
      <dgm:prSet presAssocID="{1489189B-B588-4F11-87CC-C76F2852ABAA}" presName="parSpace" presStyleCnt="0"/>
      <dgm:spPr/>
    </dgm:pt>
    <dgm:pt modelId="{E6679456-6B2B-479D-A5D0-934790841602}" type="pres">
      <dgm:prSet presAssocID="{2CBE7B63-26DC-44B7-87B6-17C7E04E875D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8A93B4-D1D3-40DE-AD2C-4D06F5495D37}" srcId="{AD373FF4-DA9C-44E4-9FC6-2C27B38D458A}" destId="{2CBE7B63-26DC-44B7-87B6-17C7E04E875D}" srcOrd="3" destOrd="0" parTransId="{76E87E47-CC4D-45FD-955D-F96529DD260B}" sibTransId="{736F2669-4CB1-4AE5-8922-84CB129EAE53}"/>
    <dgm:cxn modelId="{35F56684-F9F9-44A2-9302-F2208863BE33}" type="presOf" srcId="{C81D5716-6544-4BAD-AC28-C6302B17B8C0}" destId="{12991686-0FA5-4344-8106-FCC082F0985D}" srcOrd="0" destOrd="0" presId="urn:microsoft.com/office/officeart/2005/8/layout/hChevron3"/>
    <dgm:cxn modelId="{A221B550-160A-4D1C-A2DC-B90F2BF4FB57}" type="presOf" srcId="{AD373FF4-DA9C-44E4-9FC6-2C27B38D458A}" destId="{2A11EC88-93A3-4B39-BB62-71828A832460}" srcOrd="0" destOrd="0" presId="urn:microsoft.com/office/officeart/2005/8/layout/hChevron3"/>
    <dgm:cxn modelId="{309389F1-9084-4691-96AD-5FF230C62FD5}" type="presOf" srcId="{62CB3E11-E3A0-4764-B811-F26DF0254ED0}" destId="{479CB6F6-5B46-4421-ABB1-0BDB77FF606E}" srcOrd="0" destOrd="0" presId="urn:microsoft.com/office/officeart/2005/8/layout/hChevron3"/>
    <dgm:cxn modelId="{D626CD6D-917D-40C4-A2E2-DF36622CA7A0}" srcId="{AD373FF4-DA9C-44E4-9FC6-2C27B38D458A}" destId="{62CB3E11-E3A0-4764-B811-F26DF0254ED0}" srcOrd="2" destOrd="0" parTransId="{2432EFF4-F4BC-4BC6-A8CB-C041B7F3C791}" sibTransId="{1489189B-B588-4F11-87CC-C76F2852ABAA}"/>
    <dgm:cxn modelId="{E6B317DD-27A2-4595-9768-C018D925A732}" srcId="{AD373FF4-DA9C-44E4-9FC6-2C27B38D458A}" destId="{6C848A19-9137-43A7-85AE-EB113B05960F}" srcOrd="1" destOrd="0" parTransId="{9CF1A70D-526D-41E7-AA00-F5360A1EAC41}" sibTransId="{F32FECA6-780F-474A-81FD-C2F20F4FC972}"/>
    <dgm:cxn modelId="{CADDD242-7574-4A53-8885-DAAA637EDF58}" srcId="{AD373FF4-DA9C-44E4-9FC6-2C27B38D458A}" destId="{C81D5716-6544-4BAD-AC28-C6302B17B8C0}" srcOrd="0" destOrd="0" parTransId="{ED370B2C-EE21-4E8A-98FC-E5F01398BE7E}" sibTransId="{30857B77-95DA-44AD-A1A2-67745DC037A6}"/>
    <dgm:cxn modelId="{EB28FC0B-FBCD-4A28-89C7-2DE17664CB6C}" type="presOf" srcId="{2CBE7B63-26DC-44B7-87B6-17C7E04E875D}" destId="{E6679456-6B2B-479D-A5D0-934790841602}" srcOrd="0" destOrd="0" presId="urn:microsoft.com/office/officeart/2005/8/layout/hChevron3"/>
    <dgm:cxn modelId="{FD1ADA08-7829-4FEB-92C6-E674EB802795}" type="presOf" srcId="{6C848A19-9137-43A7-85AE-EB113B05960F}" destId="{23521BAB-5E95-4232-BF19-389AB2BF44DE}" srcOrd="0" destOrd="0" presId="urn:microsoft.com/office/officeart/2005/8/layout/hChevron3"/>
    <dgm:cxn modelId="{05D2A13C-9676-4CE6-8772-22F4EF19540A}" type="presParOf" srcId="{2A11EC88-93A3-4B39-BB62-71828A832460}" destId="{12991686-0FA5-4344-8106-FCC082F0985D}" srcOrd="0" destOrd="0" presId="urn:microsoft.com/office/officeart/2005/8/layout/hChevron3"/>
    <dgm:cxn modelId="{B39927F0-725E-4EA5-AF58-7C9F9D242B57}" type="presParOf" srcId="{2A11EC88-93A3-4B39-BB62-71828A832460}" destId="{315A2219-221F-4FFD-B3E4-716F4AFE43DD}" srcOrd="1" destOrd="0" presId="urn:microsoft.com/office/officeart/2005/8/layout/hChevron3"/>
    <dgm:cxn modelId="{418FEE9B-9746-438C-9874-D097CE98B72E}" type="presParOf" srcId="{2A11EC88-93A3-4B39-BB62-71828A832460}" destId="{23521BAB-5E95-4232-BF19-389AB2BF44DE}" srcOrd="2" destOrd="0" presId="urn:microsoft.com/office/officeart/2005/8/layout/hChevron3"/>
    <dgm:cxn modelId="{11DEAC1F-6FB0-4EB1-9ADF-2DBB24DAFD89}" type="presParOf" srcId="{2A11EC88-93A3-4B39-BB62-71828A832460}" destId="{5A17637B-63C9-4D6D-89AF-036C85226D4C}" srcOrd="3" destOrd="0" presId="urn:microsoft.com/office/officeart/2005/8/layout/hChevron3"/>
    <dgm:cxn modelId="{18F5A176-8F9D-48FB-B34A-12415FFB67D5}" type="presParOf" srcId="{2A11EC88-93A3-4B39-BB62-71828A832460}" destId="{479CB6F6-5B46-4421-ABB1-0BDB77FF606E}" srcOrd="4" destOrd="0" presId="urn:microsoft.com/office/officeart/2005/8/layout/hChevron3"/>
    <dgm:cxn modelId="{9E253481-2227-4DFC-93EC-C94796931ACC}" type="presParOf" srcId="{2A11EC88-93A3-4B39-BB62-71828A832460}" destId="{2B9E34D2-7888-47FD-8ED9-AA9D880F3D08}" srcOrd="5" destOrd="0" presId="urn:microsoft.com/office/officeart/2005/8/layout/hChevron3"/>
    <dgm:cxn modelId="{5B0C48FA-3002-4B2F-A3D6-A17B596A2923}" type="presParOf" srcId="{2A11EC88-93A3-4B39-BB62-71828A832460}" destId="{E6679456-6B2B-479D-A5D0-934790841602}" srcOrd="6" destOrd="0" presId="urn:microsoft.com/office/officeart/2005/8/layout/hChevron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373FF4-DA9C-44E4-9FC6-2C27B38D458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81D5716-6544-4BAD-AC28-C6302B17B8C0}">
      <dgm:prSet phldrT="[Text]"/>
      <dgm:spPr/>
      <dgm:t>
        <a:bodyPr/>
        <a:lstStyle/>
        <a:p>
          <a:r>
            <a:rPr lang="fr-CH" smtClean="0"/>
            <a:t> </a:t>
          </a:r>
          <a:endParaRPr lang="en-US"/>
        </a:p>
      </dgm:t>
    </dgm:pt>
    <dgm:pt modelId="{ED370B2C-EE21-4E8A-98FC-E5F01398BE7E}" type="parTrans" cxnId="{CADDD242-7574-4A53-8885-DAAA637EDF58}">
      <dgm:prSet/>
      <dgm:spPr/>
      <dgm:t>
        <a:bodyPr/>
        <a:lstStyle/>
        <a:p>
          <a:endParaRPr lang="en-US"/>
        </a:p>
      </dgm:t>
    </dgm:pt>
    <dgm:pt modelId="{30857B77-95DA-44AD-A1A2-67745DC037A6}" type="sibTrans" cxnId="{CADDD242-7574-4A53-8885-DAAA637EDF58}">
      <dgm:prSet/>
      <dgm:spPr/>
      <dgm:t>
        <a:bodyPr/>
        <a:lstStyle/>
        <a:p>
          <a:endParaRPr lang="en-US"/>
        </a:p>
      </dgm:t>
    </dgm:pt>
    <dgm:pt modelId="{6C848A19-9137-43A7-85AE-EB113B05960F}">
      <dgm:prSet phldrT="[Text]"/>
      <dgm:spPr/>
      <dgm:t>
        <a:bodyPr/>
        <a:lstStyle/>
        <a:p>
          <a:r>
            <a:rPr lang="fr-CH" smtClean="0"/>
            <a:t> </a:t>
          </a:r>
          <a:endParaRPr lang="en-US"/>
        </a:p>
      </dgm:t>
    </dgm:pt>
    <dgm:pt modelId="{9CF1A70D-526D-41E7-AA00-F5360A1EAC41}" type="parTrans" cxnId="{E6B317DD-27A2-4595-9768-C018D925A732}">
      <dgm:prSet/>
      <dgm:spPr/>
      <dgm:t>
        <a:bodyPr/>
        <a:lstStyle/>
        <a:p>
          <a:endParaRPr lang="en-US"/>
        </a:p>
      </dgm:t>
    </dgm:pt>
    <dgm:pt modelId="{F32FECA6-780F-474A-81FD-C2F20F4FC972}" type="sibTrans" cxnId="{E6B317DD-27A2-4595-9768-C018D925A732}">
      <dgm:prSet/>
      <dgm:spPr/>
      <dgm:t>
        <a:bodyPr/>
        <a:lstStyle/>
        <a:p>
          <a:endParaRPr lang="en-US"/>
        </a:p>
      </dgm:t>
    </dgm:pt>
    <dgm:pt modelId="{62CB3E11-E3A0-4764-B811-F26DF0254ED0}">
      <dgm:prSet phldrT="[Text]"/>
      <dgm:spPr/>
      <dgm:t>
        <a:bodyPr/>
        <a:lstStyle/>
        <a:p>
          <a:r>
            <a:rPr lang="fr-CH" smtClean="0"/>
            <a:t> </a:t>
          </a:r>
          <a:endParaRPr lang="en-US"/>
        </a:p>
      </dgm:t>
    </dgm:pt>
    <dgm:pt modelId="{2432EFF4-F4BC-4BC6-A8CB-C041B7F3C791}" type="parTrans" cxnId="{D626CD6D-917D-40C4-A2E2-DF36622CA7A0}">
      <dgm:prSet/>
      <dgm:spPr/>
      <dgm:t>
        <a:bodyPr/>
        <a:lstStyle/>
        <a:p>
          <a:endParaRPr lang="en-US"/>
        </a:p>
      </dgm:t>
    </dgm:pt>
    <dgm:pt modelId="{1489189B-B588-4F11-87CC-C76F2852ABAA}" type="sibTrans" cxnId="{D626CD6D-917D-40C4-A2E2-DF36622CA7A0}">
      <dgm:prSet/>
      <dgm:spPr/>
      <dgm:t>
        <a:bodyPr/>
        <a:lstStyle/>
        <a:p>
          <a:endParaRPr lang="en-US"/>
        </a:p>
      </dgm:t>
    </dgm:pt>
    <dgm:pt modelId="{2CBE7B63-26DC-44B7-87B6-17C7E04E875D}">
      <dgm:prSet phldrT="[Text]"/>
      <dgm:spPr>
        <a:solidFill>
          <a:schemeClr val="accent2"/>
        </a:solidFill>
      </dgm:spPr>
      <dgm:t>
        <a:bodyPr/>
        <a:lstStyle/>
        <a:p>
          <a:r>
            <a:rPr lang="fr-CH" smtClean="0"/>
            <a:t> </a:t>
          </a:r>
          <a:endParaRPr lang="en-US"/>
        </a:p>
      </dgm:t>
    </dgm:pt>
    <dgm:pt modelId="{76E87E47-CC4D-45FD-955D-F96529DD260B}" type="parTrans" cxnId="{408A93B4-D1D3-40DE-AD2C-4D06F5495D37}">
      <dgm:prSet/>
      <dgm:spPr/>
      <dgm:t>
        <a:bodyPr/>
        <a:lstStyle/>
        <a:p>
          <a:endParaRPr lang="en-US"/>
        </a:p>
      </dgm:t>
    </dgm:pt>
    <dgm:pt modelId="{736F2669-4CB1-4AE5-8922-84CB129EAE53}" type="sibTrans" cxnId="{408A93B4-D1D3-40DE-AD2C-4D06F5495D37}">
      <dgm:prSet/>
      <dgm:spPr/>
      <dgm:t>
        <a:bodyPr/>
        <a:lstStyle/>
        <a:p>
          <a:endParaRPr lang="en-US"/>
        </a:p>
      </dgm:t>
    </dgm:pt>
    <dgm:pt modelId="{2A11EC88-93A3-4B39-BB62-71828A832460}" type="pres">
      <dgm:prSet presAssocID="{AD373FF4-DA9C-44E4-9FC6-2C27B38D458A}" presName="Name0" presStyleCnt="0">
        <dgm:presLayoutVars>
          <dgm:dir/>
          <dgm:resizeHandles val="exact"/>
        </dgm:presLayoutVars>
      </dgm:prSet>
      <dgm:spPr/>
    </dgm:pt>
    <dgm:pt modelId="{12991686-0FA5-4344-8106-FCC082F0985D}" type="pres">
      <dgm:prSet presAssocID="{C81D5716-6544-4BAD-AC28-C6302B17B8C0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A2219-221F-4FFD-B3E4-716F4AFE43DD}" type="pres">
      <dgm:prSet presAssocID="{30857B77-95DA-44AD-A1A2-67745DC037A6}" presName="parSpace" presStyleCnt="0"/>
      <dgm:spPr/>
    </dgm:pt>
    <dgm:pt modelId="{23521BAB-5E95-4232-BF19-389AB2BF44DE}" type="pres">
      <dgm:prSet presAssocID="{6C848A19-9137-43A7-85AE-EB113B05960F}" presName="parTxOnly" presStyleLbl="node1" presStyleIdx="1" presStyleCnt="4" custLinFactNeighborY="-3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7637B-63C9-4D6D-89AF-036C85226D4C}" type="pres">
      <dgm:prSet presAssocID="{F32FECA6-780F-474A-81FD-C2F20F4FC972}" presName="parSpace" presStyleCnt="0"/>
      <dgm:spPr/>
    </dgm:pt>
    <dgm:pt modelId="{479CB6F6-5B46-4421-ABB1-0BDB77FF606E}" type="pres">
      <dgm:prSet presAssocID="{62CB3E11-E3A0-4764-B811-F26DF0254ED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E34D2-7888-47FD-8ED9-AA9D880F3D08}" type="pres">
      <dgm:prSet presAssocID="{1489189B-B588-4F11-87CC-C76F2852ABAA}" presName="parSpace" presStyleCnt="0"/>
      <dgm:spPr/>
    </dgm:pt>
    <dgm:pt modelId="{E6679456-6B2B-479D-A5D0-934790841602}" type="pres">
      <dgm:prSet presAssocID="{2CBE7B63-26DC-44B7-87B6-17C7E04E875D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BBB20A-C2B0-4C30-8838-C9FDDC5BD2BE}" type="presOf" srcId="{AD373FF4-DA9C-44E4-9FC6-2C27B38D458A}" destId="{2A11EC88-93A3-4B39-BB62-71828A832460}" srcOrd="0" destOrd="0" presId="urn:microsoft.com/office/officeart/2005/8/layout/hChevron3"/>
    <dgm:cxn modelId="{408A93B4-D1D3-40DE-AD2C-4D06F5495D37}" srcId="{AD373FF4-DA9C-44E4-9FC6-2C27B38D458A}" destId="{2CBE7B63-26DC-44B7-87B6-17C7E04E875D}" srcOrd="3" destOrd="0" parTransId="{76E87E47-CC4D-45FD-955D-F96529DD260B}" sibTransId="{736F2669-4CB1-4AE5-8922-84CB129EAE53}"/>
    <dgm:cxn modelId="{DAD65FBF-C0BF-4D39-B438-4BD319DB373E}" type="presOf" srcId="{2CBE7B63-26DC-44B7-87B6-17C7E04E875D}" destId="{E6679456-6B2B-479D-A5D0-934790841602}" srcOrd="0" destOrd="0" presId="urn:microsoft.com/office/officeart/2005/8/layout/hChevron3"/>
    <dgm:cxn modelId="{D626CD6D-917D-40C4-A2E2-DF36622CA7A0}" srcId="{AD373FF4-DA9C-44E4-9FC6-2C27B38D458A}" destId="{62CB3E11-E3A0-4764-B811-F26DF0254ED0}" srcOrd="2" destOrd="0" parTransId="{2432EFF4-F4BC-4BC6-A8CB-C041B7F3C791}" sibTransId="{1489189B-B588-4F11-87CC-C76F2852ABAA}"/>
    <dgm:cxn modelId="{E6B317DD-27A2-4595-9768-C018D925A732}" srcId="{AD373FF4-DA9C-44E4-9FC6-2C27B38D458A}" destId="{6C848A19-9137-43A7-85AE-EB113B05960F}" srcOrd="1" destOrd="0" parTransId="{9CF1A70D-526D-41E7-AA00-F5360A1EAC41}" sibTransId="{F32FECA6-780F-474A-81FD-C2F20F4FC972}"/>
    <dgm:cxn modelId="{ECC85818-E7B0-4741-98A9-D6DD35925C53}" type="presOf" srcId="{C81D5716-6544-4BAD-AC28-C6302B17B8C0}" destId="{12991686-0FA5-4344-8106-FCC082F0985D}" srcOrd="0" destOrd="0" presId="urn:microsoft.com/office/officeart/2005/8/layout/hChevron3"/>
    <dgm:cxn modelId="{5DA2C28A-FB3D-4E91-BC3A-EEC271431228}" type="presOf" srcId="{62CB3E11-E3A0-4764-B811-F26DF0254ED0}" destId="{479CB6F6-5B46-4421-ABB1-0BDB77FF606E}" srcOrd="0" destOrd="0" presId="urn:microsoft.com/office/officeart/2005/8/layout/hChevron3"/>
    <dgm:cxn modelId="{CADDD242-7574-4A53-8885-DAAA637EDF58}" srcId="{AD373FF4-DA9C-44E4-9FC6-2C27B38D458A}" destId="{C81D5716-6544-4BAD-AC28-C6302B17B8C0}" srcOrd="0" destOrd="0" parTransId="{ED370B2C-EE21-4E8A-98FC-E5F01398BE7E}" sibTransId="{30857B77-95DA-44AD-A1A2-67745DC037A6}"/>
    <dgm:cxn modelId="{1B3D5DA6-6961-4A3A-9819-E0DBEB9474C0}" type="presOf" srcId="{6C848A19-9137-43A7-85AE-EB113B05960F}" destId="{23521BAB-5E95-4232-BF19-389AB2BF44DE}" srcOrd="0" destOrd="0" presId="urn:microsoft.com/office/officeart/2005/8/layout/hChevron3"/>
    <dgm:cxn modelId="{DC5632DE-3C07-4370-8F9D-E8A762C89CFB}" type="presParOf" srcId="{2A11EC88-93A3-4B39-BB62-71828A832460}" destId="{12991686-0FA5-4344-8106-FCC082F0985D}" srcOrd="0" destOrd="0" presId="urn:microsoft.com/office/officeart/2005/8/layout/hChevron3"/>
    <dgm:cxn modelId="{5BCBE882-1705-494C-812F-43F47CDF76F3}" type="presParOf" srcId="{2A11EC88-93A3-4B39-BB62-71828A832460}" destId="{315A2219-221F-4FFD-B3E4-716F4AFE43DD}" srcOrd="1" destOrd="0" presId="urn:microsoft.com/office/officeart/2005/8/layout/hChevron3"/>
    <dgm:cxn modelId="{8BA7A7B5-2C46-4FE8-8C1E-1A577F9B282F}" type="presParOf" srcId="{2A11EC88-93A3-4B39-BB62-71828A832460}" destId="{23521BAB-5E95-4232-BF19-389AB2BF44DE}" srcOrd="2" destOrd="0" presId="urn:microsoft.com/office/officeart/2005/8/layout/hChevron3"/>
    <dgm:cxn modelId="{27F7BE48-3425-49C6-982B-1BF0C81DD760}" type="presParOf" srcId="{2A11EC88-93A3-4B39-BB62-71828A832460}" destId="{5A17637B-63C9-4D6D-89AF-036C85226D4C}" srcOrd="3" destOrd="0" presId="urn:microsoft.com/office/officeart/2005/8/layout/hChevron3"/>
    <dgm:cxn modelId="{034C83AE-D72D-40E6-8ABA-321739FE0E3E}" type="presParOf" srcId="{2A11EC88-93A3-4B39-BB62-71828A832460}" destId="{479CB6F6-5B46-4421-ABB1-0BDB77FF606E}" srcOrd="4" destOrd="0" presId="urn:microsoft.com/office/officeart/2005/8/layout/hChevron3"/>
    <dgm:cxn modelId="{34D8C878-89C1-4ED1-8B99-A45DD115E26B}" type="presParOf" srcId="{2A11EC88-93A3-4B39-BB62-71828A832460}" destId="{2B9E34D2-7888-47FD-8ED9-AA9D880F3D08}" srcOrd="5" destOrd="0" presId="urn:microsoft.com/office/officeart/2005/8/layout/hChevron3"/>
    <dgm:cxn modelId="{73C72F0E-57FF-41C2-ACE3-CBC2D8C5708D}" type="presParOf" srcId="{2A11EC88-93A3-4B39-BB62-71828A832460}" destId="{E6679456-6B2B-479D-A5D0-934790841602}" srcOrd="6" destOrd="0" presId="urn:microsoft.com/office/officeart/2005/8/layout/hChevron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373FF4-DA9C-44E4-9FC6-2C27B38D458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81D5716-6544-4BAD-AC28-C6302B17B8C0}">
      <dgm:prSet phldrT="[Text]"/>
      <dgm:spPr/>
      <dgm:t>
        <a:bodyPr/>
        <a:lstStyle/>
        <a:p>
          <a:r>
            <a:rPr lang="fr-CH" smtClean="0"/>
            <a:t> </a:t>
          </a:r>
          <a:endParaRPr lang="en-US"/>
        </a:p>
      </dgm:t>
    </dgm:pt>
    <dgm:pt modelId="{ED370B2C-EE21-4E8A-98FC-E5F01398BE7E}" type="parTrans" cxnId="{CADDD242-7574-4A53-8885-DAAA637EDF58}">
      <dgm:prSet/>
      <dgm:spPr/>
      <dgm:t>
        <a:bodyPr/>
        <a:lstStyle/>
        <a:p>
          <a:endParaRPr lang="en-US"/>
        </a:p>
      </dgm:t>
    </dgm:pt>
    <dgm:pt modelId="{30857B77-95DA-44AD-A1A2-67745DC037A6}" type="sibTrans" cxnId="{CADDD242-7574-4A53-8885-DAAA637EDF58}">
      <dgm:prSet/>
      <dgm:spPr/>
      <dgm:t>
        <a:bodyPr/>
        <a:lstStyle/>
        <a:p>
          <a:endParaRPr lang="en-US"/>
        </a:p>
      </dgm:t>
    </dgm:pt>
    <dgm:pt modelId="{6C848A19-9137-43A7-85AE-EB113B05960F}">
      <dgm:prSet phldrT="[Text]"/>
      <dgm:spPr/>
      <dgm:t>
        <a:bodyPr/>
        <a:lstStyle/>
        <a:p>
          <a:r>
            <a:rPr lang="fr-CH" smtClean="0"/>
            <a:t> </a:t>
          </a:r>
          <a:endParaRPr lang="en-US"/>
        </a:p>
      </dgm:t>
    </dgm:pt>
    <dgm:pt modelId="{9CF1A70D-526D-41E7-AA00-F5360A1EAC41}" type="parTrans" cxnId="{E6B317DD-27A2-4595-9768-C018D925A732}">
      <dgm:prSet/>
      <dgm:spPr/>
      <dgm:t>
        <a:bodyPr/>
        <a:lstStyle/>
        <a:p>
          <a:endParaRPr lang="en-US"/>
        </a:p>
      </dgm:t>
    </dgm:pt>
    <dgm:pt modelId="{F32FECA6-780F-474A-81FD-C2F20F4FC972}" type="sibTrans" cxnId="{E6B317DD-27A2-4595-9768-C018D925A732}">
      <dgm:prSet/>
      <dgm:spPr/>
      <dgm:t>
        <a:bodyPr/>
        <a:lstStyle/>
        <a:p>
          <a:endParaRPr lang="en-US"/>
        </a:p>
      </dgm:t>
    </dgm:pt>
    <dgm:pt modelId="{62CB3E11-E3A0-4764-B811-F26DF0254ED0}">
      <dgm:prSet phldrT="[Text]"/>
      <dgm:spPr/>
      <dgm:t>
        <a:bodyPr/>
        <a:lstStyle/>
        <a:p>
          <a:r>
            <a:rPr lang="fr-CH" smtClean="0"/>
            <a:t> </a:t>
          </a:r>
          <a:endParaRPr lang="en-US"/>
        </a:p>
      </dgm:t>
    </dgm:pt>
    <dgm:pt modelId="{2432EFF4-F4BC-4BC6-A8CB-C041B7F3C791}" type="parTrans" cxnId="{D626CD6D-917D-40C4-A2E2-DF36622CA7A0}">
      <dgm:prSet/>
      <dgm:spPr/>
      <dgm:t>
        <a:bodyPr/>
        <a:lstStyle/>
        <a:p>
          <a:endParaRPr lang="en-US"/>
        </a:p>
      </dgm:t>
    </dgm:pt>
    <dgm:pt modelId="{1489189B-B588-4F11-87CC-C76F2852ABAA}" type="sibTrans" cxnId="{D626CD6D-917D-40C4-A2E2-DF36622CA7A0}">
      <dgm:prSet/>
      <dgm:spPr/>
      <dgm:t>
        <a:bodyPr/>
        <a:lstStyle/>
        <a:p>
          <a:endParaRPr lang="en-US"/>
        </a:p>
      </dgm:t>
    </dgm:pt>
    <dgm:pt modelId="{2CBE7B63-26DC-44B7-87B6-17C7E04E875D}">
      <dgm:prSet phldrT="[Text]"/>
      <dgm:spPr>
        <a:solidFill>
          <a:schemeClr val="accent2"/>
        </a:solidFill>
      </dgm:spPr>
      <dgm:t>
        <a:bodyPr/>
        <a:lstStyle/>
        <a:p>
          <a:r>
            <a:rPr lang="fr-CH" smtClean="0"/>
            <a:t> </a:t>
          </a:r>
          <a:endParaRPr lang="en-US"/>
        </a:p>
      </dgm:t>
    </dgm:pt>
    <dgm:pt modelId="{76E87E47-CC4D-45FD-955D-F96529DD260B}" type="parTrans" cxnId="{408A93B4-D1D3-40DE-AD2C-4D06F5495D37}">
      <dgm:prSet/>
      <dgm:spPr/>
      <dgm:t>
        <a:bodyPr/>
        <a:lstStyle/>
        <a:p>
          <a:endParaRPr lang="en-US"/>
        </a:p>
      </dgm:t>
    </dgm:pt>
    <dgm:pt modelId="{736F2669-4CB1-4AE5-8922-84CB129EAE53}" type="sibTrans" cxnId="{408A93B4-D1D3-40DE-AD2C-4D06F5495D37}">
      <dgm:prSet/>
      <dgm:spPr/>
      <dgm:t>
        <a:bodyPr/>
        <a:lstStyle/>
        <a:p>
          <a:endParaRPr lang="en-US"/>
        </a:p>
      </dgm:t>
    </dgm:pt>
    <dgm:pt modelId="{2A11EC88-93A3-4B39-BB62-71828A832460}" type="pres">
      <dgm:prSet presAssocID="{AD373FF4-DA9C-44E4-9FC6-2C27B38D458A}" presName="Name0" presStyleCnt="0">
        <dgm:presLayoutVars>
          <dgm:dir/>
          <dgm:resizeHandles val="exact"/>
        </dgm:presLayoutVars>
      </dgm:prSet>
      <dgm:spPr/>
    </dgm:pt>
    <dgm:pt modelId="{12991686-0FA5-4344-8106-FCC082F0985D}" type="pres">
      <dgm:prSet presAssocID="{C81D5716-6544-4BAD-AC28-C6302B17B8C0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A2219-221F-4FFD-B3E4-716F4AFE43DD}" type="pres">
      <dgm:prSet presAssocID="{30857B77-95DA-44AD-A1A2-67745DC037A6}" presName="parSpace" presStyleCnt="0"/>
      <dgm:spPr/>
    </dgm:pt>
    <dgm:pt modelId="{23521BAB-5E95-4232-BF19-389AB2BF44DE}" type="pres">
      <dgm:prSet presAssocID="{6C848A19-9137-43A7-85AE-EB113B05960F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7637B-63C9-4D6D-89AF-036C85226D4C}" type="pres">
      <dgm:prSet presAssocID="{F32FECA6-780F-474A-81FD-C2F20F4FC972}" presName="parSpace" presStyleCnt="0"/>
      <dgm:spPr/>
    </dgm:pt>
    <dgm:pt modelId="{479CB6F6-5B46-4421-ABB1-0BDB77FF606E}" type="pres">
      <dgm:prSet presAssocID="{62CB3E11-E3A0-4764-B811-F26DF0254ED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E34D2-7888-47FD-8ED9-AA9D880F3D08}" type="pres">
      <dgm:prSet presAssocID="{1489189B-B588-4F11-87CC-C76F2852ABAA}" presName="parSpace" presStyleCnt="0"/>
      <dgm:spPr/>
    </dgm:pt>
    <dgm:pt modelId="{E6679456-6B2B-479D-A5D0-934790841602}" type="pres">
      <dgm:prSet presAssocID="{2CBE7B63-26DC-44B7-87B6-17C7E04E875D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8A93B4-D1D3-40DE-AD2C-4D06F5495D37}" srcId="{AD373FF4-DA9C-44E4-9FC6-2C27B38D458A}" destId="{2CBE7B63-26DC-44B7-87B6-17C7E04E875D}" srcOrd="3" destOrd="0" parTransId="{76E87E47-CC4D-45FD-955D-F96529DD260B}" sibTransId="{736F2669-4CB1-4AE5-8922-84CB129EAE53}"/>
    <dgm:cxn modelId="{845B3C75-1D69-498A-B7C9-AC85866CBA50}" type="presOf" srcId="{62CB3E11-E3A0-4764-B811-F26DF0254ED0}" destId="{479CB6F6-5B46-4421-ABB1-0BDB77FF606E}" srcOrd="0" destOrd="0" presId="urn:microsoft.com/office/officeart/2005/8/layout/hChevron3"/>
    <dgm:cxn modelId="{BBC515D3-7851-443B-97D2-4702B9E67C30}" type="presOf" srcId="{6C848A19-9137-43A7-85AE-EB113B05960F}" destId="{23521BAB-5E95-4232-BF19-389AB2BF44DE}" srcOrd="0" destOrd="0" presId="urn:microsoft.com/office/officeart/2005/8/layout/hChevron3"/>
    <dgm:cxn modelId="{1647CA6A-886E-420E-A935-EA90AA112C34}" type="presOf" srcId="{C81D5716-6544-4BAD-AC28-C6302B17B8C0}" destId="{12991686-0FA5-4344-8106-FCC082F0985D}" srcOrd="0" destOrd="0" presId="urn:microsoft.com/office/officeart/2005/8/layout/hChevron3"/>
    <dgm:cxn modelId="{D626CD6D-917D-40C4-A2E2-DF36622CA7A0}" srcId="{AD373FF4-DA9C-44E4-9FC6-2C27B38D458A}" destId="{62CB3E11-E3A0-4764-B811-F26DF0254ED0}" srcOrd="2" destOrd="0" parTransId="{2432EFF4-F4BC-4BC6-A8CB-C041B7F3C791}" sibTransId="{1489189B-B588-4F11-87CC-C76F2852ABAA}"/>
    <dgm:cxn modelId="{E6B317DD-27A2-4595-9768-C018D925A732}" srcId="{AD373FF4-DA9C-44E4-9FC6-2C27B38D458A}" destId="{6C848A19-9137-43A7-85AE-EB113B05960F}" srcOrd="1" destOrd="0" parTransId="{9CF1A70D-526D-41E7-AA00-F5360A1EAC41}" sibTransId="{F32FECA6-780F-474A-81FD-C2F20F4FC972}"/>
    <dgm:cxn modelId="{97E1ADB8-DF75-43D0-8A19-AA5EE2A7C0FD}" type="presOf" srcId="{2CBE7B63-26DC-44B7-87B6-17C7E04E875D}" destId="{E6679456-6B2B-479D-A5D0-934790841602}" srcOrd="0" destOrd="0" presId="urn:microsoft.com/office/officeart/2005/8/layout/hChevron3"/>
    <dgm:cxn modelId="{CADDD242-7574-4A53-8885-DAAA637EDF58}" srcId="{AD373FF4-DA9C-44E4-9FC6-2C27B38D458A}" destId="{C81D5716-6544-4BAD-AC28-C6302B17B8C0}" srcOrd="0" destOrd="0" parTransId="{ED370B2C-EE21-4E8A-98FC-E5F01398BE7E}" sibTransId="{30857B77-95DA-44AD-A1A2-67745DC037A6}"/>
    <dgm:cxn modelId="{9889AD1F-619C-4FC7-81B1-A952F0C42C72}" type="presOf" srcId="{AD373FF4-DA9C-44E4-9FC6-2C27B38D458A}" destId="{2A11EC88-93A3-4B39-BB62-71828A832460}" srcOrd="0" destOrd="0" presId="urn:microsoft.com/office/officeart/2005/8/layout/hChevron3"/>
    <dgm:cxn modelId="{3F5870C8-B4AE-4FA9-8906-4C9E8097008D}" type="presParOf" srcId="{2A11EC88-93A3-4B39-BB62-71828A832460}" destId="{12991686-0FA5-4344-8106-FCC082F0985D}" srcOrd="0" destOrd="0" presId="urn:microsoft.com/office/officeart/2005/8/layout/hChevron3"/>
    <dgm:cxn modelId="{9497F6E4-FC51-4BFD-9C60-20F45734E0F3}" type="presParOf" srcId="{2A11EC88-93A3-4B39-BB62-71828A832460}" destId="{315A2219-221F-4FFD-B3E4-716F4AFE43DD}" srcOrd="1" destOrd="0" presId="urn:microsoft.com/office/officeart/2005/8/layout/hChevron3"/>
    <dgm:cxn modelId="{B6B76AAB-7377-4677-993C-BF9210AC66B9}" type="presParOf" srcId="{2A11EC88-93A3-4B39-BB62-71828A832460}" destId="{23521BAB-5E95-4232-BF19-389AB2BF44DE}" srcOrd="2" destOrd="0" presId="urn:microsoft.com/office/officeart/2005/8/layout/hChevron3"/>
    <dgm:cxn modelId="{B100CECD-F5B2-4245-BDFC-19859DDF7535}" type="presParOf" srcId="{2A11EC88-93A3-4B39-BB62-71828A832460}" destId="{5A17637B-63C9-4D6D-89AF-036C85226D4C}" srcOrd="3" destOrd="0" presId="urn:microsoft.com/office/officeart/2005/8/layout/hChevron3"/>
    <dgm:cxn modelId="{9D0224F1-B671-4990-8EBC-32C3E021A663}" type="presParOf" srcId="{2A11EC88-93A3-4B39-BB62-71828A832460}" destId="{479CB6F6-5B46-4421-ABB1-0BDB77FF606E}" srcOrd="4" destOrd="0" presId="urn:microsoft.com/office/officeart/2005/8/layout/hChevron3"/>
    <dgm:cxn modelId="{7526C0D8-3BED-499F-9DB6-5B975824B88E}" type="presParOf" srcId="{2A11EC88-93A3-4B39-BB62-71828A832460}" destId="{2B9E34D2-7888-47FD-8ED9-AA9D880F3D08}" srcOrd="5" destOrd="0" presId="urn:microsoft.com/office/officeart/2005/8/layout/hChevron3"/>
    <dgm:cxn modelId="{B9B6F55C-797F-4204-84F1-408683AACED5}" type="presParOf" srcId="{2A11EC88-93A3-4B39-BB62-71828A832460}" destId="{E6679456-6B2B-479D-A5D0-934790841602}" srcOrd="6" destOrd="0" presId="urn:microsoft.com/office/officeart/2005/8/layout/hChevron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373FF4-DA9C-44E4-9FC6-2C27B38D458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81D5716-6544-4BAD-AC28-C6302B17B8C0}">
      <dgm:prSet phldrT="[Text]"/>
      <dgm:spPr/>
      <dgm:t>
        <a:bodyPr/>
        <a:lstStyle/>
        <a:p>
          <a:r>
            <a:rPr lang="fr-CH" smtClean="0"/>
            <a:t> </a:t>
          </a:r>
          <a:endParaRPr lang="en-US"/>
        </a:p>
      </dgm:t>
    </dgm:pt>
    <dgm:pt modelId="{ED370B2C-EE21-4E8A-98FC-E5F01398BE7E}" type="parTrans" cxnId="{CADDD242-7574-4A53-8885-DAAA637EDF58}">
      <dgm:prSet/>
      <dgm:spPr/>
      <dgm:t>
        <a:bodyPr/>
        <a:lstStyle/>
        <a:p>
          <a:endParaRPr lang="en-US"/>
        </a:p>
      </dgm:t>
    </dgm:pt>
    <dgm:pt modelId="{30857B77-95DA-44AD-A1A2-67745DC037A6}" type="sibTrans" cxnId="{CADDD242-7574-4A53-8885-DAAA637EDF58}">
      <dgm:prSet/>
      <dgm:spPr/>
      <dgm:t>
        <a:bodyPr/>
        <a:lstStyle/>
        <a:p>
          <a:endParaRPr lang="en-US"/>
        </a:p>
      </dgm:t>
    </dgm:pt>
    <dgm:pt modelId="{6C848A19-9137-43A7-85AE-EB113B05960F}">
      <dgm:prSet phldrT="[Text]"/>
      <dgm:spPr/>
      <dgm:t>
        <a:bodyPr/>
        <a:lstStyle/>
        <a:p>
          <a:r>
            <a:rPr lang="fr-CH" smtClean="0"/>
            <a:t> </a:t>
          </a:r>
          <a:endParaRPr lang="en-US"/>
        </a:p>
      </dgm:t>
    </dgm:pt>
    <dgm:pt modelId="{9CF1A70D-526D-41E7-AA00-F5360A1EAC41}" type="parTrans" cxnId="{E6B317DD-27A2-4595-9768-C018D925A732}">
      <dgm:prSet/>
      <dgm:spPr/>
      <dgm:t>
        <a:bodyPr/>
        <a:lstStyle/>
        <a:p>
          <a:endParaRPr lang="en-US"/>
        </a:p>
      </dgm:t>
    </dgm:pt>
    <dgm:pt modelId="{F32FECA6-780F-474A-81FD-C2F20F4FC972}" type="sibTrans" cxnId="{E6B317DD-27A2-4595-9768-C018D925A732}">
      <dgm:prSet/>
      <dgm:spPr/>
      <dgm:t>
        <a:bodyPr/>
        <a:lstStyle/>
        <a:p>
          <a:endParaRPr lang="en-US"/>
        </a:p>
      </dgm:t>
    </dgm:pt>
    <dgm:pt modelId="{62CB3E11-E3A0-4764-B811-F26DF0254ED0}">
      <dgm:prSet phldrT="[Text]"/>
      <dgm:spPr>
        <a:solidFill>
          <a:schemeClr val="accent2"/>
        </a:solidFill>
      </dgm:spPr>
      <dgm:t>
        <a:bodyPr/>
        <a:lstStyle/>
        <a:p>
          <a:r>
            <a:rPr lang="fr-CH" smtClean="0"/>
            <a:t> </a:t>
          </a:r>
          <a:endParaRPr lang="en-US"/>
        </a:p>
      </dgm:t>
    </dgm:pt>
    <dgm:pt modelId="{2432EFF4-F4BC-4BC6-A8CB-C041B7F3C791}" type="parTrans" cxnId="{D626CD6D-917D-40C4-A2E2-DF36622CA7A0}">
      <dgm:prSet/>
      <dgm:spPr/>
      <dgm:t>
        <a:bodyPr/>
        <a:lstStyle/>
        <a:p>
          <a:endParaRPr lang="en-US"/>
        </a:p>
      </dgm:t>
    </dgm:pt>
    <dgm:pt modelId="{1489189B-B588-4F11-87CC-C76F2852ABAA}" type="sibTrans" cxnId="{D626CD6D-917D-40C4-A2E2-DF36622CA7A0}">
      <dgm:prSet/>
      <dgm:spPr/>
      <dgm:t>
        <a:bodyPr/>
        <a:lstStyle/>
        <a:p>
          <a:endParaRPr lang="en-US"/>
        </a:p>
      </dgm:t>
    </dgm:pt>
    <dgm:pt modelId="{2CBE7B63-26DC-44B7-87B6-17C7E04E875D}">
      <dgm:prSet phldrT="[Text]"/>
      <dgm:spPr>
        <a:solidFill>
          <a:schemeClr val="bg2"/>
        </a:solidFill>
      </dgm:spPr>
      <dgm:t>
        <a:bodyPr/>
        <a:lstStyle/>
        <a:p>
          <a:r>
            <a:rPr lang="fr-CH" smtClean="0"/>
            <a:t> </a:t>
          </a:r>
          <a:endParaRPr lang="en-US"/>
        </a:p>
      </dgm:t>
    </dgm:pt>
    <dgm:pt modelId="{76E87E47-CC4D-45FD-955D-F96529DD260B}" type="parTrans" cxnId="{408A93B4-D1D3-40DE-AD2C-4D06F5495D37}">
      <dgm:prSet/>
      <dgm:spPr/>
      <dgm:t>
        <a:bodyPr/>
        <a:lstStyle/>
        <a:p>
          <a:endParaRPr lang="en-US"/>
        </a:p>
      </dgm:t>
    </dgm:pt>
    <dgm:pt modelId="{736F2669-4CB1-4AE5-8922-84CB129EAE53}" type="sibTrans" cxnId="{408A93B4-D1D3-40DE-AD2C-4D06F5495D37}">
      <dgm:prSet/>
      <dgm:spPr/>
      <dgm:t>
        <a:bodyPr/>
        <a:lstStyle/>
        <a:p>
          <a:endParaRPr lang="en-US"/>
        </a:p>
      </dgm:t>
    </dgm:pt>
    <dgm:pt modelId="{2A11EC88-93A3-4B39-BB62-71828A832460}" type="pres">
      <dgm:prSet presAssocID="{AD373FF4-DA9C-44E4-9FC6-2C27B38D458A}" presName="Name0" presStyleCnt="0">
        <dgm:presLayoutVars>
          <dgm:dir/>
          <dgm:resizeHandles val="exact"/>
        </dgm:presLayoutVars>
      </dgm:prSet>
      <dgm:spPr/>
    </dgm:pt>
    <dgm:pt modelId="{12991686-0FA5-4344-8106-FCC082F0985D}" type="pres">
      <dgm:prSet presAssocID="{C81D5716-6544-4BAD-AC28-C6302B17B8C0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A2219-221F-4FFD-B3E4-716F4AFE43DD}" type="pres">
      <dgm:prSet presAssocID="{30857B77-95DA-44AD-A1A2-67745DC037A6}" presName="parSpace" presStyleCnt="0"/>
      <dgm:spPr/>
    </dgm:pt>
    <dgm:pt modelId="{23521BAB-5E95-4232-BF19-389AB2BF44DE}" type="pres">
      <dgm:prSet presAssocID="{6C848A19-9137-43A7-85AE-EB113B05960F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7637B-63C9-4D6D-89AF-036C85226D4C}" type="pres">
      <dgm:prSet presAssocID="{F32FECA6-780F-474A-81FD-C2F20F4FC972}" presName="parSpace" presStyleCnt="0"/>
      <dgm:spPr/>
    </dgm:pt>
    <dgm:pt modelId="{479CB6F6-5B46-4421-ABB1-0BDB77FF606E}" type="pres">
      <dgm:prSet presAssocID="{62CB3E11-E3A0-4764-B811-F26DF0254ED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E34D2-7888-47FD-8ED9-AA9D880F3D08}" type="pres">
      <dgm:prSet presAssocID="{1489189B-B588-4F11-87CC-C76F2852ABAA}" presName="parSpace" presStyleCnt="0"/>
      <dgm:spPr/>
    </dgm:pt>
    <dgm:pt modelId="{E6679456-6B2B-479D-A5D0-934790841602}" type="pres">
      <dgm:prSet presAssocID="{2CBE7B63-26DC-44B7-87B6-17C7E04E875D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8A93B4-D1D3-40DE-AD2C-4D06F5495D37}" srcId="{AD373FF4-DA9C-44E4-9FC6-2C27B38D458A}" destId="{2CBE7B63-26DC-44B7-87B6-17C7E04E875D}" srcOrd="3" destOrd="0" parTransId="{76E87E47-CC4D-45FD-955D-F96529DD260B}" sibTransId="{736F2669-4CB1-4AE5-8922-84CB129EAE53}"/>
    <dgm:cxn modelId="{8D3DA7A3-D9E4-4563-841C-EF74B4E02410}" type="presOf" srcId="{AD373FF4-DA9C-44E4-9FC6-2C27B38D458A}" destId="{2A11EC88-93A3-4B39-BB62-71828A832460}" srcOrd="0" destOrd="0" presId="urn:microsoft.com/office/officeart/2005/8/layout/hChevron3"/>
    <dgm:cxn modelId="{D4633265-FDD3-4DEB-83A6-C6F362C64D2F}" type="presOf" srcId="{62CB3E11-E3A0-4764-B811-F26DF0254ED0}" destId="{479CB6F6-5B46-4421-ABB1-0BDB77FF606E}" srcOrd="0" destOrd="0" presId="urn:microsoft.com/office/officeart/2005/8/layout/hChevron3"/>
    <dgm:cxn modelId="{E2E26B6F-0EBB-488F-AC62-4C59280ABB50}" type="presOf" srcId="{2CBE7B63-26DC-44B7-87B6-17C7E04E875D}" destId="{E6679456-6B2B-479D-A5D0-934790841602}" srcOrd="0" destOrd="0" presId="urn:microsoft.com/office/officeart/2005/8/layout/hChevron3"/>
    <dgm:cxn modelId="{D626CD6D-917D-40C4-A2E2-DF36622CA7A0}" srcId="{AD373FF4-DA9C-44E4-9FC6-2C27B38D458A}" destId="{62CB3E11-E3A0-4764-B811-F26DF0254ED0}" srcOrd="2" destOrd="0" parTransId="{2432EFF4-F4BC-4BC6-A8CB-C041B7F3C791}" sibTransId="{1489189B-B588-4F11-87CC-C76F2852ABAA}"/>
    <dgm:cxn modelId="{746F9B13-6B86-4315-9237-20E7B287F56E}" type="presOf" srcId="{C81D5716-6544-4BAD-AC28-C6302B17B8C0}" destId="{12991686-0FA5-4344-8106-FCC082F0985D}" srcOrd="0" destOrd="0" presId="urn:microsoft.com/office/officeart/2005/8/layout/hChevron3"/>
    <dgm:cxn modelId="{E6B317DD-27A2-4595-9768-C018D925A732}" srcId="{AD373FF4-DA9C-44E4-9FC6-2C27B38D458A}" destId="{6C848A19-9137-43A7-85AE-EB113B05960F}" srcOrd="1" destOrd="0" parTransId="{9CF1A70D-526D-41E7-AA00-F5360A1EAC41}" sibTransId="{F32FECA6-780F-474A-81FD-C2F20F4FC972}"/>
    <dgm:cxn modelId="{BB337F9D-95F8-462D-B373-E23A3C0B8CBA}" type="presOf" srcId="{6C848A19-9137-43A7-85AE-EB113B05960F}" destId="{23521BAB-5E95-4232-BF19-389AB2BF44DE}" srcOrd="0" destOrd="0" presId="urn:microsoft.com/office/officeart/2005/8/layout/hChevron3"/>
    <dgm:cxn modelId="{CADDD242-7574-4A53-8885-DAAA637EDF58}" srcId="{AD373FF4-DA9C-44E4-9FC6-2C27B38D458A}" destId="{C81D5716-6544-4BAD-AC28-C6302B17B8C0}" srcOrd="0" destOrd="0" parTransId="{ED370B2C-EE21-4E8A-98FC-E5F01398BE7E}" sibTransId="{30857B77-95DA-44AD-A1A2-67745DC037A6}"/>
    <dgm:cxn modelId="{F2FA253D-052D-40F2-9336-D00E68BC5BD0}" type="presParOf" srcId="{2A11EC88-93A3-4B39-BB62-71828A832460}" destId="{12991686-0FA5-4344-8106-FCC082F0985D}" srcOrd="0" destOrd="0" presId="urn:microsoft.com/office/officeart/2005/8/layout/hChevron3"/>
    <dgm:cxn modelId="{58A0EE38-D5C8-4C0C-8BE9-23D5147F60B0}" type="presParOf" srcId="{2A11EC88-93A3-4B39-BB62-71828A832460}" destId="{315A2219-221F-4FFD-B3E4-716F4AFE43DD}" srcOrd="1" destOrd="0" presId="urn:microsoft.com/office/officeart/2005/8/layout/hChevron3"/>
    <dgm:cxn modelId="{24BA9230-6D22-4BDF-B415-B7009ED9F805}" type="presParOf" srcId="{2A11EC88-93A3-4B39-BB62-71828A832460}" destId="{23521BAB-5E95-4232-BF19-389AB2BF44DE}" srcOrd="2" destOrd="0" presId="urn:microsoft.com/office/officeart/2005/8/layout/hChevron3"/>
    <dgm:cxn modelId="{FEE4448C-9B42-4182-BA26-1E9E212C6386}" type="presParOf" srcId="{2A11EC88-93A3-4B39-BB62-71828A832460}" destId="{5A17637B-63C9-4D6D-89AF-036C85226D4C}" srcOrd="3" destOrd="0" presId="urn:microsoft.com/office/officeart/2005/8/layout/hChevron3"/>
    <dgm:cxn modelId="{793E1608-64A1-4FDA-B496-01AD60650A40}" type="presParOf" srcId="{2A11EC88-93A3-4B39-BB62-71828A832460}" destId="{479CB6F6-5B46-4421-ABB1-0BDB77FF606E}" srcOrd="4" destOrd="0" presId="urn:microsoft.com/office/officeart/2005/8/layout/hChevron3"/>
    <dgm:cxn modelId="{86134BC8-9D4C-4C7B-98BC-2E4082B83A11}" type="presParOf" srcId="{2A11EC88-93A3-4B39-BB62-71828A832460}" destId="{2B9E34D2-7888-47FD-8ED9-AA9D880F3D08}" srcOrd="5" destOrd="0" presId="urn:microsoft.com/office/officeart/2005/8/layout/hChevron3"/>
    <dgm:cxn modelId="{748E935A-C3C4-4575-87F1-332D892D1B80}" type="presParOf" srcId="{2A11EC88-93A3-4B39-BB62-71828A832460}" destId="{E6679456-6B2B-479D-A5D0-934790841602}" srcOrd="6" destOrd="0" presId="urn:microsoft.com/office/officeart/2005/8/layout/hChevron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373FF4-DA9C-44E4-9FC6-2C27B38D458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81D5716-6544-4BAD-AC28-C6302B17B8C0}">
      <dgm:prSet phldrT="[Text]"/>
      <dgm:spPr/>
      <dgm:t>
        <a:bodyPr/>
        <a:lstStyle/>
        <a:p>
          <a:r>
            <a:rPr lang="fr-CH" smtClean="0"/>
            <a:t> </a:t>
          </a:r>
          <a:endParaRPr lang="en-US"/>
        </a:p>
      </dgm:t>
    </dgm:pt>
    <dgm:pt modelId="{ED370B2C-EE21-4E8A-98FC-E5F01398BE7E}" type="parTrans" cxnId="{CADDD242-7574-4A53-8885-DAAA637EDF58}">
      <dgm:prSet/>
      <dgm:spPr/>
      <dgm:t>
        <a:bodyPr/>
        <a:lstStyle/>
        <a:p>
          <a:endParaRPr lang="en-US"/>
        </a:p>
      </dgm:t>
    </dgm:pt>
    <dgm:pt modelId="{30857B77-95DA-44AD-A1A2-67745DC037A6}" type="sibTrans" cxnId="{CADDD242-7574-4A53-8885-DAAA637EDF58}">
      <dgm:prSet/>
      <dgm:spPr/>
      <dgm:t>
        <a:bodyPr/>
        <a:lstStyle/>
        <a:p>
          <a:endParaRPr lang="en-US"/>
        </a:p>
      </dgm:t>
    </dgm:pt>
    <dgm:pt modelId="{6C848A19-9137-43A7-85AE-EB113B05960F}">
      <dgm:prSet phldrT="[Text]"/>
      <dgm:spPr/>
      <dgm:t>
        <a:bodyPr/>
        <a:lstStyle/>
        <a:p>
          <a:r>
            <a:rPr lang="fr-CH" smtClean="0"/>
            <a:t> </a:t>
          </a:r>
          <a:endParaRPr lang="en-US"/>
        </a:p>
      </dgm:t>
    </dgm:pt>
    <dgm:pt modelId="{9CF1A70D-526D-41E7-AA00-F5360A1EAC41}" type="parTrans" cxnId="{E6B317DD-27A2-4595-9768-C018D925A732}">
      <dgm:prSet/>
      <dgm:spPr/>
      <dgm:t>
        <a:bodyPr/>
        <a:lstStyle/>
        <a:p>
          <a:endParaRPr lang="en-US"/>
        </a:p>
      </dgm:t>
    </dgm:pt>
    <dgm:pt modelId="{F32FECA6-780F-474A-81FD-C2F20F4FC972}" type="sibTrans" cxnId="{E6B317DD-27A2-4595-9768-C018D925A732}">
      <dgm:prSet/>
      <dgm:spPr/>
      <dgm:t>
        <a:bodyPr/>
        <a:lstStyle/>
        <a:p>
          <a:endParaRPr lang="en-US"/>
        </a:p>
      </dgm:t>
    </dgm:pt>
    <dgm:pt modelId="{62CB3E11-E3A0-4764-B811-F26DF0254ED0}">
      <dgm:prSet phldrT="[Text]"/>
      <dgm:spPr/>
      <dgm:t>
        <a:bodyPr/>
        <a:lstStyle/>
        <a:p>
          <a:r>
            <a:rPr lang="fr-CH" smtClean="0"/>
            <a:t> </a:t>
          </a:r>
          <a:endParaRPr lang="en-US"/>
        </a:p>
      </dgm:t>
    </dgm:pt>
    <dgm:pt modelId="{2432EFF4-F4BC-4BC6-A8CB-C041B7F3C791}" type="parTrans" cxnId="{D626CD6D-917D-40C4-A2E2-DF36622CA7A0}">
      <dgm:prSet/>
      <dgm:spPr/>
      <dgm:t>
        <a:bodyPr/>
        <a:lstStyle/>
        <a:p>
          <a:endParaRPr lang="en-US"/>
        </a:p>
      </dgm:t>
    </dgm:pt>
    <dgm:pt modelId="{1489189B-B588-4F11-87CC-C76F2852ABAA}" type="sibTrans" cxnId="{D626CD6D-917D-40C4-A2E2-DF36622CA7A0}">
      <dgm:prSet/>
      <dgm:spPr/>
      <dgm:t>
        <a:bodyPr/>
        <a:lstStyle/>
        <a:p>
          <a:endParaRPr lang="en-US"/>
        </a:p>
      </dgm:t>
    </dgm:pt>
    <dgm:pt modelId="{2CBE7B63-26DC-44B7-87B6-17C7E04E875D}">
      <dgm:prSet phldrT="[Text]"/>
      <dgm:spPr>
        <a:solidFill>
          <a:schemeClr val="accent2"/>
        </a:solidFill>
      </dgm:spPr>
      <dgm:t>
        <a:bodyPr/>
        <a:lstStyle/>
        <a:p>
          <a:r>
            <a:rPr lang="fr-CH" smtClean="0"/>
            <a:t> </a:t>
          </a:r>
          <a:endParaRPr lang="en-US"/>
        </a:p>
      </dgm:t>
    </dgm:pt>
    <dgm:pt modelId="{76E87E47-CC4D-45FD-955D-F96529DD260B}" type="parTrans" cxnId="{408A93B4-D1D3-40DE-AD2C-4D06F5495D37}">
      <dgm:prSet/>
      <dgm:spPr/>
      <dgm:t>
        <a:bodyPr/>
        <a:lstStyle/>
        <a:p>
          <a:endParaRPr lang="en-US"/>
        </a:p>
      </dgm:t>
    </dgm:pt>
    <dgm:pt modelId="{736F2669-4CB1-4AE5-8922-84CB129EAE53}" type="sibTrans" cxnId="{408A93B4-D1D3-40DE-AD2C-4D06F5495D37}">
      <dgm:prSet/>
      <dgm:spPr/>
      <dgm:t>
        <a:bodyPr/>
        <a:lstStyle/>
        <a:p>
          <a:endParaRPr lang="en-US"/>
        </a:p>
      </dgm:t>
    </dgm:pt>
    <dgm:pt modelId="{2A11EC88-93A3-4B39-BB62-71828A832460}" type="pres">
      <dgm:prSet presAssocID="{AD373FF4-DA9C-44E4-9FC6-2C27B38D458A}" presName="Name0" presStyleCnt="0">
        <dgm:presLayoutVars>
          <dgm:dir/>
          <dgm:resizeHandles val="exact"/>
        </dgm:presLayoutVars>
      </dgm:prSet>
      <dgm:spPr/>
    </dgm:pt>
    <dgm:pt modelId="{12991686-0FA5-4344-8106-FCC082F0985D}" type="pres">
      <dgm:prSet presAssocID="{C81D5716-6544-4BAD-AC28-C6302B17B8C0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A2219-221F-4FFD-B3E4-716F4AFE43DD}" type="pres">
      <dgm:prSet presAssocID="{30857B77-95DA-44AD-A1A2-67745DC037A6}" presName="parSpace" presStyleCnt="0"/>
      <dgm:spPr/>
    </dgm:pt>
    <dgm:pt modelId="{23521BAB-5E95-4232-BF19-389AB2BF44DE}" type="pres">
      <dgm:prSet presAssocID="{6C848A19-9137-43A7-85AE-EB113B05960F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7637B-63C9-4D6D-89AF-036C85226D4C}" type="pres">
      <dgm:prSet presAssocID="{F32FECA6-780F-474A-81FD-C2F20F4FC972}" presName="parSpace" presStyleCnt="0"/>
      <dgm:spPr/>
    </dgm:pt>
    <dgm:pt modelId="{479CB6F6-5B46-4421-ABB1-0BDB77FF606E}" type="pres">
      <dgm:prSet presAssocID="{62CB3E11-E3A0-4764-B811-F26DF0254ED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E34D2-7888-47FD-8ED9-AA9D880F3D08}" type="pres">
      <dgm:prSet presAssocID="{1489189B-B588-4F11-87CC-C76F2852ABAA}" presName="parSpace" presStyleCnt="0"/>
      <dgm:spPr/>
    </dgm:pt>
    <dgm:pt modelId="{E6679456-6B2B-479D-A5D0-934790841602}" type="pres">
      <dgm:prSet presAssocID="{2CBE7B63-26DC-44B7-87B6-17C7E04E875D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8A93B4-D1D3-40DE-AD2C-4D06F5495D37}" srcId="{AD373FF4-DA9C-44E4-9FC6-2C27B38D458A}" destId="{2CBE7B63-26DC-44B7-87B6-17C7E04E875D}" srcOrd="3" destOrd="0" parTransId="{76E87E47-CC4D-45FD-955D-F96529DD260B}" sibTransId="{736F2669-4CB1-4AE5-8922-84CB129EAE53}"/>
    <dgm:cxn modelId="{393582DE-7313-4AA0-810C-D2C22B4ECAC7}" type="presOf" srcId="{C81D5716-6544-4BAD-AC28-C6302B17B8C0}" destId="{12991686-0FA5-4344-8106-FCC082F0985D}" srcOrd="0" destOrd="0" presId="urn:microsoft.com/office/officeart/2005/8/layout/hChevron3"/>
    <dgm:cxn modelId="{0104ED28-77EF-4E93-8A85-DFA9414525C7}" type="presOf" srcId="{AD373FF4-DA9C-44E4-9FC6-2C27B38D458A}" destId="{2A11EC88-93A3-4B39-BB62-71828A832460}" srcOrd="0" destOrd="0" presId="urn:microsoft.com/office/officeart/2005/8/layout/hChevron3"/>
    <dgm:cxn modelId="{D626CD6D-917D-40C4-A2E2-DF36622CA7A0}" srcId="{AD373FF4-DA9C-44E4-9FC6-2C27B38D458A}" destId="{62CB3E11-E3A0-4764-B811-F26DF0254ED0}" srcOrd="2" destOrd="0" parTransId="{2432EFF4-F4BC-4BC6-A8CB-C041B7F3C791}" sibTransId="{1489189B-B588-4F11-87CC-C76F2852ABAA}"/>
    <dgm:cxn modelId="{F02942EC-BA08-44E4-A780-69FDB77012F0}" type="presOf" srcId="{6C848A19-9137-43A7-85AE-EB113B05960F}" destId="{23521BAB-5E95-4232-BF19-389AB2BF44DE}" srcOrd="0" destOrd="0" presId="urn:microsoft.com/office/officeart/2005/8/layout/hChevron3"/>
    <dgm:cxn modelId="{E6B317DD-27A2-4595-9768-C018D925A732}" srcId="{AD373FF4-DA9C-44E4-9FC6-2C27B38D458A}" destId="{6C848A19-9137-43A7-85AE-EB113B05960F}" srcOrd="1" destOrd="0" parTransId="{9CF1A70D-526D-41E7-AA00-F5360A1EAC41}" sibTransId="{F32FECA6-780F-474A-81FD-C2F20F4FC972}"/>
    <dgm:cxn modelId="{CADDD242-7574-4A53-8885-DAAA637EDF58}" srcId="{AD373FF4-DA9C-44E4-9FC6-2C27B38D458A}" destId="{C81D5716-6544-4BAD-AC28-C6302B17B8C0}" srcOrd="0" destOrd="0" parTransId="{ED370B2C-EE21-4E8A-98FC-E5F01398BE7E}" sibTransId="{30857B77-95DA-44AD-A1A2-67745DC037A6}"/>
    <dgm:cxn modelId="{BAB966E3-75F5-4834-9775-AF507EF023D7}" type="presOf" srcId="{62CB3E11-E3A0-4764-B811-F26DF0254ED0}" destId="{479CB6F6-5B46-4421-ABB1-0BDB77FF606E}" srcOrd="0" destOrd="0" presId="urn:microsoft.com/office/officeart/2005/8/layout/hChevron3"/>
    <dgm:cxn modelId="{47BBFFD3-9950-47A3-8489-147AC2D6E418}" type="presOf" srcId="{2CBE7B63-26DC-44B7-87B6-17C7E04E875D}" destId="{E6679456-6B2B-479D-A5D0-934790841602}" srcOrd="0" destOrd="0" presId="urn:microsoft.com/office/officeart/2005/8/layout/hChevron3"/>
    <dgm:cxn modelId="{2F096B73-F29D-4476-B653-28F9C14AD4C9}" type="presParOf" srcId="{2A11EC88-93A3-4B39-BB62-71828A832460}" destId="{12991686-0FA5-4344-8106-FCC082F0985D}" srcOrd="0" destOrd="0" presId="urn:microsoft.com/office/officeart/2005/8/layout/hChevron3"/>
    <dgm:cxn modelId="{7272D1ED-8921-47E5-B96D-C71CD8F50AEA}" type="presParOf" srcId="{2A11EC88-93A3-4B39-BB62-71828A832460}" destId="{315A2219-221F-4FFD-B3E4-716F4AFE43DD}" srcOrd="1" destOrd="0" presId="urn:microsoft.com/office/officeart/2005/8/layout/hChevron3"/>
    <dgm:cxn modelId="{F2DBD1E4-0D58-4AF2-A793-021412242CDC}" type="presParOf" srcId="{2A11EC88-93A3-4B39-BB62-71828A832460}" destId="{23521BAB-5E95-4232-BF19-389AB2BF44DE}" srcOrd="2" destOrd="0" presId="urn:microsoft.com/office/officeart/2005/8/layout/hChevron3"/>
    <dgm:cxn modelId="{166B3F78-4D13-40E1-BC37-F6E95C169E5C}" type="presParOf" srcId="{2A11EC88-93A3-4B39-BB62-71828A832460}" destId="{5A17637B-63C9-4D6D-89AF-036C85226D4C}" srcOrd="3" destOrd="0" presId="urn:microsoft.com/office/officeart/2005/8/layout/hChevron3"/>
    <dgm:cxn modelId="{BD21E063-33B6-4776-8C98-7428912A3A87}" type="presParOf" srcId="{2A11EC88-93A3-4B39-BB62-71828A832460}" destId="{479CB6F6-5B46-4421-ABB1-0BDB77FF606E}" srcOrd="4" destOrd="0" presId="urn:microsoft.com/office/officeart/2005/8/layout/hChevron3"/>
    <dgm:cxn modelId="{950D4660-DC91-46A3-B55A-9F490A9841D6}" type="presParOf" srcId="{2A11EC88-93A3-4B39-BB62-71828A832460}" destId="{2B9E34D2-7888-47FD-8ED9-AA9D880F3D08}" srcOrd="5" destOrd="0" presId="urn:microsoft.com/office/officeart/2005/8/layout/hChevron3"/>
    <dgm:cxn modelId="{D3DE940A-D9FF-4D97-AF0C-C3A49587C9F8}" type="presParOf" srcId="{2A11EC88-93A3-4B39-BB62-71828A832460}" destId="{E6679456-6B2B-479D-A5D0-934790841602}" srcOrd="6" destOrd="0" presId="urn:microsoft.com/office/officeart/2005/8/layout/hChevron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373FF4-DA9C-44E4-9FC6-2C27B38D458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81D5716-6544-4BAD-AC28-C6302B17B8C0}">
      <dgm:prSet phldrT="[Text]"/>
      <dgm:spPr/>
      <dgm:t>
        <a:bodyPr/>
        <a:lstStyle/>
        <a:p>
          <a:r>
            <a:rPr lang="fr-CH" smtClean="0"/>
            <a:t> </a:t>
          </a:r>
          <a:endParaRPr lang="en-US"/>
        </a:p>
      </dgm:t>
    </dgm:pt>
    <dgm:pt modelId="{ED370B2C-EE21-4E8A-98FC-E5F01398BE7E}" type="parTrans" cxnId="{CADDD242-7574-4A53-8885-DAAA637EDF58}">
      <dgm:prSet/>
      <dgm:spPr/>
      <dgm:t>
        <a:bodyPr/>
        <a:lstStyle/>
        <a:p>
          <a:endParaRPr lang="en-US"/>
        </a:p>
      </dgm:t>
    </dgm:pt>
    <dgm:pt modelId="{30857B77-95DA-44AD-A1A2-67745DC037A6}" type="sibTrans" cxnId="{CADDD242-7574-4A53-8885-DAAA637EDF58}">
      <dgm:prSet/>
      <dgm:spPr/>
      <dgm:t>
        <a:bodyPr/>
        <a:lstStyle/>
        <a:p>
          <a:endParaRPr lang="en-US"/>
        </a:p>
      </dgm:t>
    </dgm:pt>
    <dgm:pt modelId="{6C848A19-9137-43A7-85AE-EB113B05960F}">
      <dgm:prSet phldrT="[Text]"/>
      <dgm:spPr/>
      <dgm:t>
        <a:bodyPr/>
        <a:lstStyle/>
        <a:p>
          <a:r>
            <a:rPr lang="fr-CH" smtClean="0"/>
            <a:t> </a:t>
          </a:r>
          <a:endParaRPr lang="en-US"/>
        </a:p>
      </dgm:t>
    </dgm:pt>
    <dgm:pt modelId="{9CF1A70D-526D-41E7-AA00-F5360A1EAC41}" type="parTrans" cxnId="{E6B317DD-27A2-4595-9768-C018D925A732}">
      <dgm:prSet/>
      <dgm:spPr/>
      <dgm:t>
        <a:bodyPr/>
        <a:lstStyle/>
        <a:p>
          <a:endParaRPr lang="en-US"/>
        </a:p>
      </dgm:t>
    </dgm:pt>
    <dgm:pt modelId="{F32FECA6-780F-474A-81FD-C2F20F4FC972}" type="sibTrans" cxnId="{E6B317DD-27A2-4595-9768-C018D925A732}">
      <dgm:prSet/>
      <dgm:spPr/>
      <dgm:t>
        <a:bodyPr/>
        <a:lstStyle/>
        <a:p>
          <a:endParaRPr lang="en-US"/>
        </a:p>
      </dgm:t>
    </dgm:pt>
    <dgm:pt modelId="{62CB3E11-E3A0-4764-B811-F26DF0254ED0}">
      <dgm:prSet phldrT="[Text]"/>
      <dgm:spPr>
        <a:solidFill>
          <a:schemeClr val="accent1"/>
        </a:solidFill>
      </dgm:spPr>
      <dgm:t>
        <a:bodyPr/>
        <a:lstStyle/>
        <a:p>
          <a:r>
            <a:rPr lang="fr-CH" smtClean="0"/>
            <a:t> </a:t>
          </a:r>
          <a:endParaRPr lang="en-US"/>
        </a:p>
      </dgm:t>
    </dgm:pt>
    <dgm:pt modelId="{2432EFF4-F4BC-4BC6-A8CB-C041B7F3C791}" type="parTrans" cxnId="{D626CD6D-917D-40C4-A2E2-DF36622CA7A0}">
      <dgm:prSet/>
      <dgm:spPr/>
      <dgm:t>
        <a:bodyPr/>
        <a:lstStyle/>
        <a:p>
          <a:endParaRPr lang="en-US"/>
        </a:p>
      </dgm:t>
    </dgm:pt>
    <dgm:pt modelId="{1489189B-B588-4F11-87CC-C76F2852ABAA}" type="sibTrans" cxnId="{D626CD6D-917D-40C4-A2E2-DF36622CA7A0}">
      <dgm:prSet/>
      <dgm:spPr/>
      <dgm:t>
        <a:bodyPr/>
        <a:lstStyle/>
        <a:p>
          <a:endParaRPr lang="en-US"/>
        </a:p>
      </dgm:t>
    </dgm:pt>
    <dgm:pt modelId="{2CBE7B63-26DC-44B7-87B6-17C7E04E875D}">
      <dgm:prSet phldrT="[Text]"/>
      <dgm:spPr>
        <a:solidFill>
          <a:schemeClr val="accent2"/>
        </a:solidFill>
      </dgm:spPr>
      <dgm:t>
        <a:bodyPr/>
        <a:lstStyle/>
        <a:p>
          <a:r>
            <a:rPr lang="fr-CH" smtClean="0"/>
            <a:t> </a:t>
          </a:r>
          <a:endParaRPr lang="en-US"/>
        </a:p>
      </dgm:t>
    </dgm:pt>
    <dgm:pt modelId="{76E87E47-CC4D-45FD-955D-F96529DD260B}" type="parTrans" cxnId="{408A93B4-D1D3-40DE-AD2C-4D06F5495D37}">
      <dgm:prSet/>
      <dgm:spPr/>
      <dgm:t>
        <a:bodyPr/>
        <a:lstStyle/>
        <a:p>
          <a:endParaRPr lang="en-US"/>
        </a:p>
      </dgm:t>
    </dgm:pt>
    <dgm:pt modelId="{736F2669-4CB1-4AE5-8922-84CB129EAE53}" type="sibTrans" cxnId="{408A93B4-D1D3-40DE-AD2C-4D06F5495D37}">
      <dgm:prSet/>
      <dgm:spPr/>
      <dgm:t>
        <a:bodyPr/>
        <a:lstStyle/>
        <a:p>
          <a:endParaRPr lang="en-US"/>
        </a:p>
      </dgm:t>
    </dgm:pt>
    <dgm:pt modelId="{2A11EC88-93A3-4B39-BB62-71828A832460}" type="pres">
      <dgm:prSet presAssocID="{AD373FF4-DA9C-44E4-9FC6-2C27B38D458A}" presName="Name0" presStyleCnt="0">
        <dgm:presLayoutVars>
          <dgm:dir/>
          <dgm:resizeHandles val="exact"/>
        </dgm:presLayoutVars>
      </dgm:prSet>
      <dgm:spPr/>
    </dgm:pt>
    <dgm:pt modelId="{12991686-0FA5-4344-8106-FCC082F0985D}" type="pres">
      <dgm:prSet presAssocID="{C81D5716-6544-4BAD-AC28-C6302B17B8C0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A2219-221F-4FFD-B3E4-716F4AFE43DD}" type="pres">
      <dgm:prSet presAssocID="{30857B77-95DA-44AD-A1A2-67745DC037A6}" presName="parSpace" presStyleCnt="0"/>
      <dgm:spPr/>
    </dgm:pt>
    <dgm:pt modelId="{23521BAB-5E95-4232-BF19-389AB2BF44DE}" type="pres">
      <dgm:prSet presAssocID="{6C848A19-9137-43A7-85AE-EB113B05960F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7637B-63C9-4D6D-89AF-036C85226D4C}" type="pres">
      <dgm:prSet presAssocID="{F32FECA6-780F-474A-81FD-C2F20F4FC972}" presName="parSpace" presStyleCnt="0"/>
      <dgm:spPr/>
    </dgm:pt>
    <dgm:pt modelId="{479CB6F6-5B46-4421-ABB1-0BDB77FF606E}" type="pres">
      <dgm:prSet presAssocID="{62CB3E11-E3A0-4764-B811-F26DF0254ED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E34D2-7888-47FD-8ED9-AA9D880F3D08}" type="pres">
      <dgm:prSet presAssocID="{1489189B-B588-4F11-87CC-C76F2852ABAA}" presName="parSpace" presStyleCnt="0"/>
      <dgm:spPr/>
    </dgm:pt>
    <dgm:pt modelId="{E6679456-6B2B-479D-A5D0-934790841602}" type="pres">
      <dgm:prSet presAssocID="{2CBE7B63-26DC-44B7-87B6-17C7E04E875D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AC038D-1A42-461A-9F6D-8D0D60604EE2}" type="presOf" srcId="{2CBE7B63-26DC-44B7-87B6-17C7E04E875D}" destId="{E6679456-6B2B-479D-A5D0-934790841602}" srcOrd="0" destOrd="0" presId="urn:microsoft.com/office/officeart/2005/8/layout/hChevron3"/>
    <dgm:cxn modelId="{408A93B4-D1D3-40DE-AD2C-4D06F5495D37}" srcId="{AD373FF4-DA9C-44E4-9FC6-2C27B38D458A}" destId="{2CBE7B63-26DC-44B7-87B6-17C7E04E875D}" srcOrd="3" destOrd="0" parTransId="{76E87E47-CC4D-45FD-955D-F96529DD260B}" sibTransId="{736F2669-4CB1-4AE5-8922-84CB129EAE53}"/>
    <dgm:cxn modelId="{A15FF1F5-FE08-4CBD-B48D-FF1E47B2B8D1}" type="presOf" srcId="{62CB3E11-E3A0-4764-B811-F26DF0254ED0}" destId="{479CB6F6-5B46-4421-ABB1-0BDB77FF606E}" srcOrd="0" destOrd="0" presId="urn:microsoft.com/office/officeart/2005/8/layout/hChevron3"/>
    <dgm:cxn modelId="{79CBD182-A5D4-4821-B3A6-46DA40D36897}" type="presOf" srcId="{AD373FF4-DA9C-44E4-9FC6-2C27B38D458A}" destId="{2A11EC88-93A3-4B39-BB62-71828A832460}" srcOrd="0" destOrd="0" presId="urn:microsoft.com/office/officeart/2005/8/layout/hChevron3"/>
    <dgm:cxn modelId="{3A038B1A-AA48-4DC3-8F7E-D2DBF499A77A}" type="presOf" srcId="{6C848A19-9137-43A7-85AE-EB113B05960F}" destId="{23521BAB-5E95-4232-BF19-389AB2BF44DE}" srcOrd="0" destOrd="0" presId="urn:microsoft.com/office/officeart/2005/8/layout/hChevron3"/>
    <dgm:cxn modelId="{D626CD6D-917D-40C4-A2E2-DF36622CA7A0}" srcId="{AD373FF4-DA9C-44E4-9FC6-2C27B38D458A}" destId="{62CB3E11-E3A0-4764-B811-F26DF0254ED0}" srcOrd="2" destOrd="0" parTransId="{2432EFF4-F4BC-4BC6-A8CB-C041B7F3C791}" sibTransId="{1489189B-B588-4F11-87CC-C76F2852ABAA}"/>
    <dgm:cxn modelId="{E6B317DD-27A2-4595-9768-C018D925A732}" srcId="{AD373FF4-DA9C-44E4-9FC6-2C27B38D458A}" destId="{6C848A19-9137-43A7-85AE-EB113B05960F}" srcOrd="1" destOrd="0" parTransId="{9CF1A70D-526D-41E7-AA00-F5360A1EAC41}" sibTransId="{F32FECA6-780F-474A-81FD-C2F20F4FC972}"/>
    <dgm:cxn modelId="{59E7FC45-7EE7-41FE-AF4E-6AC3B380DCC6}" type="presOf" srcId="{C81D5716-6544-4BAD-AC28-C6302B17B8C0}" destId="{12991686-0FA5-4344-8106-FCC082F0985D}" srcOrd="0" destOrd="0" presId="urn:microsoft.com/office/officeart/2005/8/layout/hChevron3"/>
    <dgm:cxn modelId="{CADDD242-7574-4A53-8885-DAAA637EDF58}" srcId="{AD373FF4-DA9C-44E4-9FC6-2C27B38D458A}" destId="{C81D5716-6544-4BAD-AC28-C6302B17B8C0}" srcOrd="0" destOrd="0" parTransId="{ED370B2C-EE21-4E8A-98FC-E5F01398BE7E}" sibTransId="{30857B77-95DA-44AD-A1A2-67745DC037A6}"/>
    <dgm:cxn modelId="{B3A27DA6-FEB7-4333-86CB-25459CFCD4F7}" type="presParOf" srcId="{2A11EC88-93A3-4B39-BB62-71828A832460}" destId="{12991686-0FA5-4344-8106-FCC082F0985D}" srcOrd="0" destOrd="0" presId="urn:microsoft.com/office/officeart/2005/8/layout/hChevron3"/>
    <dgm:cxn modelId="{C14C1DEE-56D0-489B-AA70-7F07AA2D4510}" type="presParOf" srcId="{2A11EC88-93A3-4B39-BB62-71828A832460}" destId="{315A2219-221F-4FFD-B3E4-716F4AFE43DD}" srcOrd="1" destOrd="0" presId="urn:microsoft.com/office/officeart/2005/8/layout/hChevron3"/>
    <dgm:cxn modelId="{201CFF21-335A-42D7-80D2-030DA75A0160}" type="presParOf" srcId="{2A11EC88-93A3-4B39-BB62-71828A832460}" destId="{23521BAB-5E95-4232-BF19-389AB2BF44DE}" srcOrd="2" destOrd="0" presId="urn:microsoft.com/office/officeart/2005/8/layout/hChevron3"/>
    <dgm:cxn modelId="{ED6ECFA5-98D9-4241-93C2-5A2861DC37D0}" type="presParOf" srcId="{2A11EC88-93A3-4B39-BB62-71828A832460}" destId="{5A17637B-63C9-4D6D-89AF-036C85226D4C}" srcOrd="3" destOrd="0" presId="urn:microsoft.com/office/officeart/2005/8/layout/hChevron3"/>
    <dgm:cxn modelId="{C6DDD0E4-2CEC-484C-8B9D-D924FAF888FA}" type="presParOf" srcId="{2A11EC88-93A3-4B39-BB62-71828A832460}" destId="{479CB6F6-5B46-4421-ABB1-0BDB77FF606E}" srcOrd="4" destOrd="0" presId="urn:microsoft.com/office/officeart/2005/8/layout/hChevron3"/>
    <dgm:cxn modelId="{7BF108F8-26AF-48C0-9E81-524E1B15AE28}" type="presParOf" srcId="{2A11EC88-93A3-4B39-BB62-71828A832460}" destId="{2B9E34D2-7888-47FD-8ED9-AA9D880F3D08}" srcOrd="5" destOrd="0" presId="urn:microsoft.com/office/officeart/2005/8/layout/hChevron3"/>
    <dgm:cxn modelId="{250A9348-A2DE-415E-BE93-9472BCAAB79F}" type="presParOf" srcId="{2A11EC88-93A3-4B39-BB62-71828A832460}" destId="{E6679456-6B2B-479D-A5D0-934790841602}" srcOrd="6" destOrd="0" presId="urn:microsoft.com/office/officeart/2005/8/layout/hChevron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373FF4-DA9C-44E4-9FC6-2C27B38D458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81D5716-6544-4BAD-AC28-C6302B17B8C0}">
      <dgm:prSet phldrT="[Text]"/>
      <dgm:spPr/>
      <dgm:t>
        <a:bodyPr/>
        <a:lstStyle/>
        <a:p>
          <a:r>
            <a:rPr lang="fr-CH" smtClean="0"/>
            <a:t> </a:t>
          </a:r>
          <a:endParaRPr lang="en-US"/>
        </a:p>
      </dgm:t>
    </dgm:pt>
    <dgm:pt modelId="{ED370B2C-EE21-4E8A-98FC-E5F01398BE7E}" type="parTrans" cxnId="{CADDD242-7574-4A53-8885-DAAA637EDF58}">
      <dgm:prSet/>
      <dgm:spPr/>
      <dgm:t>
        <a:bodyPr/>
        <a:lstStyle/>
        <a:p>
          <a:endParaRPr lang="en-US"/>
        </a:p>
      </dgm:t>
    </dgm:pt>
    <dgm:pt modelId="{30857B77-95DA-44AD-A1A2-67745DC037A6}" type="sibTrans" cxnId="{CADDD242-7574-4A53-8885-DAAA637EDF58}">
      <dgm:prSet/>
      <dgm:spPr/>
      <dgm:t>
        <a:bodyPr/>
        <a:lstStyle/>
        <a:p>
          <a:endParaRPr lang="en-US"/>
        </a:p>
      </dgm:t>
    </dgm:pt>
    <dgm:pt modelId="{6C848A19-9137-43A7-85AE-EB113B05960F}">
      <dgm:prSet phldrT="[Text]"/>
      <dgm:spPr/>
      <dgm:t>
        <a:bodyPr/>
        <a:lstStyle/>
        <a:p>
          <a:r>
            <a:rPr lang="fr-CH" smtClean="0"/>
            <a:t> </a:t>
          </a:r>
          <a:endParaRPr lang="en-US"/>
        </a:p>
      </dgm:t>
    </dgm:pt>
    <dgm:pt modelId="{9CF1A70D-526D-41E7-AA00-F5360A1EAC41}" type="parTrans" cxnId="{E6B317DD-27A2-4595-9768-C018D925A732}">
      <dgm:prSet/>
      <dgm:spPr/>
      <dgm:t>
        <a:bodyPr/>
        <a:lstStyle/>
        <a:p>
          <a:endParaRPr lang="en-US"/>
        </a:p>
      </dgm:t>
    </dgm:pt>
    <dgm:pt modelId="{F32FECA6-780F-474A-81FD-C2F20F4FC972}" type="sibTrans" cxnId="{E6B317DD-27A2-4595-9768-C018D925A732}">
      <dgm:prSet/>
      <dgm:spPr/>
      <dgm:t>
        <a:bodyPr/>
        <a:lstStyle/>
        <a:p>
          <a:endParaRPr lang="en-US"/>
        </a:p>
      </dgm:t>
    </dgm:pt>
    <dgm:pt modelId="{62CB3E11-E3A0-4764-B811-F26DF0254ED0}">
      <dgm:prSet phldrT="[Text]"/>
      <dgm:spPr/>
      <dgm:t>
        <a:bodyPr/>
        <a:lstStyle/>
        <a:p>
          <a:r>
            <a:rPr lang="fr-CH" smtClean="0"/>
            <a:t> </a:t>
          </a:r>
          <a:endParaRPr lang="en-US"/>
        </a:p>
      </dgm:t>
    </dgm:pt>
    <dgm:pt modelId="{2432EFF4-F4BC-4BC6-A8CB-C041B7F3C791}" type="parTrans" cxnId="{D626CD6D-917D-40C4-A2E2-DF36622CA7A0}">
      <dgm:prSet/>
      <dgm:spPr/>
      <dgm:t>
        <a:bodyPr/>
        <a:lstStyle/>
        <a:p>
          <a:endParaRPr lang="en-US"/>
        </a:p>
      </dgm:t>
    </dgm:pt>
    <dgm:pt modelId="{1489189B-B588-4F11-87CC-C76F2852ABAA}" type="sibTrans" cxnId="{D626CD6D-917D-40C4-A2E2-DF36622CA7A0}">
      <dgm:prSet/>
      <dgm:spPr/>
      <dgm:t>
        <a:bodyPr/>
        <a:lstStyle/>
        <a:p>
          <a:endParaRPr lang="en-US"/>
        </a:p>
      </dgm:t>
    </dgm:pt>
    <dgm:pt modelId="{2CBE7B63-26DC-44B7-87B6-17C7E04E875D}">
      <dgm:prSet phldrT="[Text]"/>
      <dgm:spPr>
        <a:solidFill>
          <a:schemeClr val="accent2"/>
        </a:solidFill>
      </dgm:spPr>
      <dgm:t>
        <a:bodyPr/>
        <a:lstStyle/>
        <a:p>
          <a:r>
            <a:rPr lang="fr-CH" smtClean="0"/>
            <a:t> </a:t>
          </a:r>
          <a:endParaRPr lang="en-US"/>
        </a:p>
      </dgm:t>
    </dgm:pt>
    <dgm:pt modelId="{76E87E47-CC4D-45FD-955D-F96529DD260B}" type="parTrans" cxnId="{408A93B4-D1D3-40DE-AD2C-4D06F5495D37}">
      <dgm:prSet/>
      <dgm:spPr/>
      <dgm:t>
        <a:bodyPr/>
        <a:lstStyle/>
        <a:p>
          <a:endParaRPr lang="en-US"/>
        </a:p>
      </dgm:t>
    </dgm:pt>
    <dgm:pt modelId="{736F2669-4CB1-4AE5-8922-84CB129EAE53}" type="sibTrans" cxnId="{408A93B4-D1D3-40DE-AD2C-4D06F5495D37}">
      <dgm:prSet/>
      <dgm:spPr/>
      <dgm:t>
        <a:bodyPr/>
        <a:lstStyle/>
        <a:p>
          <a:endParaRPr lang="en-US"/>
        </a:p>
      </dgm:t>
    </dgm:pt>
    <dgm:pt modelId="{2A11EC88-93A3-4B39-BB62-71828A832460}" type="pres">
      <dgm:prSet presAssocID="{AD373FF4-DA9C-44E4-9FC6-2C27B38D458A}" presName="Name0" presStyleCnt="0">
        <dgm:presLayoutVars>
          <dgm:dir/>
          <dgm:resizeHandles val="exact"/>
        </dgm:presLayoutVars>
      </dgm:prSet>
      <dgm:spPr/>
    </dgm:pt>
    <dgm:pt modelId="{12991686-0FA5-4344-8106-FCC082F0985D}" type="pres">
      <dgm:prSet presAssocID="{C81D5716-6544-4BAD-AC28-C6302B17B8C0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A2219-221F-4FFD-B3E4-716F4AFE43DD}" type="pres">
      <dgm:prSet presAssocID="{30857B77-95DA-44AD-A1A2-67745DC037A6}" presName="parSpace" presStyleCnt="0"/>
      <dgm:spPr/>
    </dgm:pt>
    <dgm:pt modelId="{23521BAB-5E95-4232-BF19-389AB2BF44DE}" type="pres">
      <dgm:prSet presAssocID="{6C848A19-9137-43A7-85AE-EB113B05960F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7637B-63C9-4D6D-89AF-036C85226D4C}" type="pres">
      <dgm:prSet presAssocID="{F32FECA6-780F-474A-81FD-C2F20F4FC972}" presName="parSpace" presStyleCnt="0"/>
      <dgm:spPr/>
    </dgm:pt>
    <dgm:pt modelId="{479CB6F6-5B46-4421-ABB1-0BDB77FF606E}" type="pres">
      <dgm:prSet presAssocID="{62CB3E11-E3A0-4764-B811-F26DF0254ED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E34D2-7888-47FD-8ED9-AA9D880F3D08}" type="pres">
      <dgm:prSet presAssocID="{1489189B-B588-4F11-87CC-C76F2852ABAA}" presName="parSpace" presStyleCnt="0"/>
      <dgm:spPr/>
    </dgm:pt>
    <dgm:pt modelId="{E6679456-6B2B-479D-A5D0-934790841602}" type="pres">
      <dgm:prSet presAssocID="{2CBE7B63-26DC-44B7-87B6-17C7E04E875D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8A93B4-D1D3-40DE-AD2C-4D06F5495D37}" srcId="{AD373FF4-DA9C-44E4-9FC6-2C27B38D458A}" destId="{2CBE7B63-26DC-44B7-87B6-17C7E04E875D}" srcOrd="3" destOrd="0" parTransId="{76E87E47-CC4D-45FD-955D-F96529DD260B}" sibTransId="{736F2669-4CB1-4AE5-8922-84CB129EAE53}"/>
    <dgm:cxn modelId="{47D80BE2-8C14-49C8-97BD-ED3538E10088}" type="presOf" srcId="{C81D5716-6544-4BAD-AC28-C6302B17B8C0}" destId="{12991686-0FA5-4344-8106-FCC082F0985D}" srcOrd="0" destOrd="0" presId="urn:microsoft.com/office/officeart/2005/8/layout/hChevron3"/>
    <dgm:cxn modelId="{5CEE3CEE-4E38-415C-8ABD-0E8F39BA3123}" type="presOf" srcId="{62CB3E11-E3A0-4764-B811-F26DF0254ED0}" destId="{479CB6F6-5B46-4421-ABB1-0BDB77FF606E}" srcOrd="0" destOrd="0" presId="urn:microsoft.com/office/officeart/2005/8/layout/hChevron3"/>
    <dgm:cxn modelId="{58366D6C-227F-412A-8390-0CFB04D4C44A}" type="presOf" srcId="{AD373FF4-DA9C-44E4-9FC6-2C27B38D458A}" destId="{2A11EC88-93A3-4B39-BB62-71828A832460}" srcOrd="0" destOrd="0" presId="urn:microsoft.com/office/officeart/2005/8/layout/hChevron3"/>
    <dgm:cxn modelId="{57533445-A1BA-4815-A90D-01B429BBD119}" type="presOf" srcId="{2CBE7B63-26DC-44B7-87B6-17C7E04E875D}" destId="{E6679456-6B2B-479D-A5D0-934790841602}" srcOrd="0" destOrd="0" presId="urn:microsoft.com/office/officeart/2005/8/layout/hChevron3"/>
    <dgm:cxn modelId="{D626CD6D-917D-40C4-A2E2-DF36622CA7A0}" srcId="{AD373FF4-DA9C-44E4-9FC6-2C27B38D458A}" destId="{62CB3E11-E3A0-4764-B811-F26DF0254ED0}" srcOrd="2" destOrd="0" parTransId="{2432EFF4-F4BC-4BC6-A8CB-C041B7F3C791}" sibTransId="{1489189B-B588-4F11-87CC-C76F2852ABAA}"/>
    <dgm:cxn modelId="{E6B317DD-27A2-4595-9768-C018D925A732}" srcId="{AD373FF4-DA9C-44E4-9FC6-2C27B38D458A}" destId="{6C848A19-9137-43A7-85AE-EB113B05960F}" srcOrd="1" destOrd="0" parTransId="{9CF1A70D-526D-41E7-AA00-F5360A1EAC41}" sibTransId="{F32FECA6-780F-474A-81FD-C2F20F4FC972}"/>
    <dgm:cxn modelId="{CADDD242-7574-4A53-8885-DAAA637EDF58}" srcId="{AD373FF4-DA9C-44E4-9FC6-2C27B38D458A}" destId="{C81D5716-6544-4BAD-AC28-C6302B17B8C0}" srcOrd="0" destOrd="0" parTransId="{ED370B2C-EE21-4E8A-98FC-E5F01398BE7E}" sibTransId="{30857B77-95DA-44AD-A1A2-67745DC037A6}"/>
    <dgm:cxn modelId="{30A3C309-3C70-45DA-9DC4-A872D4F92CC2}" type="presOf" srcId="{6C848A19-9137-43A7-85AE-EB113B05960F}" destId="{23521BAB-5E95-4232-BF19-389AB2BF44DE}" srcOrd="0" destOrd="0" presId="urn:microsoft.com/office/officeart/2005/8/layout/hChevron3"/>
    <dgm:cxn modelId="{61AC8BBB-FB2C-4B0E-AF99-B7423D80FACA}" type="presParOf" srcId="{2A11EC88-93A3-4B39-BB62-71828A832460}" destId="{12991686-0FA5-4344-8106-FCC082F0985D}" srcOrd="0" destOrd="0" presId="urn:microsoft.com/office/officeart/2005/8/layout/hChevron3"/>
    <dgm:cxn modelId="{D7E82165-303E-4FC7-98E2-2F1FEB0EF889}" type="presParOf" srcId="{2A11EC88-93A3-4B39-BB62-71828A832460}" destId="{315A2219-221F-4FFD-B3E4-716F4AFE43DD}" srcOrd="1" destOrd="0" presId="urn:microsoft.com/office/officeart/2005/8/layout/hChevron3"/>
    <dgm:cxn modelId="{7C0942F3-CC52-48F9-A311-5B2A0B516D52}" type="presParOf" srcId="{2A11EC88-93A3-4B39-BB62-71828A832460}" destId="{23521BAB-5E95-4232-BF19-389AB2BF44DE}" srcOrd="2" destOrd="0" presId="urn:microsoft.com/office/officeart/2005/8/layout/hChevron3"/>
    <dgm:cxn modelId="{EA37864F-3202-4FE2-A684-B98EBC0D5BEE}" type="presParOf" srcId="{2A11EC88-93A3-4B39-BB62-71828A832460}" destId="{5A17637B-63C9-4D6D-89AF-036C85226D4C}" srcOrd="3" destOrd="0" presId="urn:microsoft.com/office/officeart/2005/8/layout/hChevron3"/>
    <dgm:cxn modelId="{F207AA4E-5F2C-4130-91CF-148DC1581D1A}" type="presParOf" srcId="{2A11EC88-93A3-4B39-BB62-71828A832460}" destId="{479CB6F6-5B46-4421-ABB1-0BDB77FF606E}" srcOrd="4" destOrd="0" presId="urn:microsoft.com/office/officeart/2005/8/layout/hChevron3"/>
    <dgm:cxn modelId="{8026A220-A3DA-44AC-A1E1-0D9CE96F0F31}" type="presParOf" srcId="{2A11EC88-93A3-4B39-BB62-71828A832460}" destId="{2B9E34D2-7888-47FD-8ED9-AA9D880F3D08}" srcOrd="5" destOrd="0" presId="urn:microsoft.com/office/officeart/2005/8/layout/hChevron3"/>
    <dgm:cxn modelId="{5BFEC0E7-A61E-47FE-8DED-7AF2C7E94F57}" type="presParOf" srcId="{2A11EC88-93A3-4B39-BB62-71828A832460}" destId="{E6679456-6B2B-479D-A5D0-934790841602}" srcOrd="6" destOrd="0" presId="urn:microsoft.com/office/officeart/2005/8/layout/hChevron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D373FF4-DA9C-44E4-9FC6-2C27B38D458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81D5716-6544-4BAD-AC28-C6302B17B8C0}">
      <dgm:prSet phldrT="[Text]"/>
      <dgm:spPr/>
      <dgm:t>
        <a:bodyPr/>
        <a:lstStyle/>
        <a:p>
          <a:r>
            <a:rPr lang="fr-CH" smtClean="0"/>
            <a:t> </a:t>
          </a:r>
          <a:endParaRPr lang="en-US"/>
        </a:p>
      </dgm:t>
    </dgm:pt>
    <dgm:pt modelId="{ED370B2C-EE21-4E8A-98FC-E5F01398BE7E}" type="parTrans" cxnId="{CADDD242-7574-4A53-8885-DAAA637EDF58}">
      <dgm:prSet/>
      <dgm:spPr/>
      <dgm:t>
        <a:bodyPr/>
        <a:lstStyle/>
        <a:p>
          <a:endParaRPr lang="en-US"/>
        </a:p>
      </dgm:t>
    </dgm:pt>
    <dgm:pt modelId="{30857B77-95DA-44AD-A1A2-67745DC037A6}" type="sibTrans" cxnId="{CADDD242-7574-4A53-8885-DAAA637EDF58}">
      <dgm:prSet/>
      <dgm:spPr/>
      <dgm:t>
        <a:bodyPr/>
        <a:lstStyle/>
        <a:p>
          <a:endParaRPr lang="en-US"/>
        </a:p>
      </dgm:t>
    </dgm:pt>
    <dgm:pt modelId="{6C848A19-9137-43A7-85AE-EB113B05960F}">
      <dgm:prSet phldrT="[Text]"/>
      <dgm:spPr/>
      <dgm:t>
        <a:bodyPr/>
        <a:lstStyle/>
        <a:p>
          <a:r>
            <a:rPr lang="fr-CH" smtClean="0"/>
            <a:t> </a:t>
          </a:r>
          <a:endParaRPr lang="en-US"/>
        </a:p>
      </dgm:t>
    </dgm:pt>
    <dgm:pt modelId="{9CF1A70D-526D-41E7-AA00-F5360A1EAC41}" type="parTrans" cxnId="{E6B317DD-27A2-4595-9768-C018D925A732}">
      <dgm:prSet/>
      <dgm:spPr/>
      <dgm:t>
        <a:bodyPr/>
        <a:lstStyle/>
        <a:p>
          <a:endParaRPr lang="en-US"/>
        </a:p>
      </dgm:t>
    </dgm:pt>
    <dgm:pt modelId="{F32FECA6-780F-474A-81FD-C2F20F4FC972}" type="sibTrans" cxnId="{E6B317DD-27A2-4595-9768-C018D925A732}">
      <dgm:prSet/>
      <dgm:spPr/>
      <dgm:t>
        <a:bodyPr/>
        <a:lstStyle/>
        <a:p>
          <a:endParaRPr lang="en-US"/>
        </a:p>
      </dgm:t>
    </dgm:pt>
    <dgm:pt modelId="{62CB3E11-E3A0-4764-B811-F26DF0254ED0}">
      <dgm:prSet phldrT="[Text]"/>
      <dgm:spPr/>
      <dgm:t>
        <a:bodyPr/>
        <a:lstStyle/>
        <a:p>
          <a:r>
            <a:rPr lang="fr-CH" smtClean="0"/>
            <a:t> </a:t>
          </a:r>
          <a:endParaRPr lang="en-US"/>
        </a:p>
      </dgm:t>
    </dgm:pt>
    <dgm:pt modelId="{2432EFF4-F4BC-4BC6-A8CB-C041B7F3C791}" type="parTrans" cxnId="{D626CD6D-917D-40C4-A2E2-DF36622CA7A0}">
      <dgm:prSet/>
      <dgm:spPr/>
      <dgm:t>
        <a:bodyPr/>
        <a:lstStyle/>
        <a:p>
          <a:endParaRPr lang="en-US"/>
        </a:p>
      </dgm:t>
    </dgm:pt>
    <dgm:pt modelId="{1489189B-B588-4F11-87CC-C76F2852ABAA}" type="sibTrans" cxnId="{D626CD6D-917D-40C4-A2E2-DF36622CA7A0}">
      <dgm:prSet/>
      <dgm:spPr/>
      <dgm:t>
        <a:bodyPr/>
        <a:lstStyle/>
        <a:p>
          <a:endParaRPr lang="en-US"/>
        </a:p>
      </dgm:t>
    </dgm:pt>
    <dgm:pt modelId="{2CBE7B63-26DC-44B7-87B6-17C7E04E875D}">
      <dgm:prSet phldrT="[Text]"/>
      <dgm:spPr>
        <a:solidFill>
          <a:schemeClr val="accent2"/>
        </a:solidFill>
      </dgm:spPr>
      <dgm:t>
        <a:bodyPr/>
        <a:lstStyle/>
        <a:p>
          <a:r>
            <a:rPr lang="fr-CH" smtClean="0"/>
            <a:t> </a:t>
          </a:r>
          <a:endParaRPr lang="en-US"/>
        </a:p>
      </dgm:t>
    </dgm:pt>
    <dgm:pt modelId="{76E87E47-CC4D-45FD-955D-F96529DD260B}" type="parTrans" cxnId="{408A93B4-D1D3-40DE-AD2C-4D06F5495D37}">
      <dgm:prSet/>
      <dgm:spPr/>
      <dgm:t>
        <a:bodyPr/>
        <a:lstStyle/>
        <a:p>
          <a:endParaRPr lang="en-US"/>
        </a:p>
      </dgm:t>
    </dgm:pt>
    <dgm:pt modelId="{736F2669-4CB1-4AE5-8922-84CB129EAE53}" type="sibTrans" cxnId="{408A93B4-D1D3-40DE-AD2C-4D06F5495D37}">
      <dgm:prSet/>
      <dgm:spPr/>
      <dgm:t>
        <a:bodyPr/>
        <a:lstStyle/>
        <a:p>
          <a:endParaRPr lang="en-US"/>
        </a:p>
      </dgm:t>
    </dgm:pt>
    <dgm:pt modelId="{2A11EC88-93A3-4B39-BB62-71828A832460}" type="pres">
      <dgm:prSet presAssocID="{AD373FF4-DA9C-44E4-9FC6-2C27B38D458A}" presName="Name0" presStyleCnt="0">
        <dgm:presLayoutVars>
          <dgm:dir/>
          <dgm:resizeHandles val="exact"/>
        </dgm:presLayoutVars>
      </dgm:prSet>
      <dgm:spPr/>
    </dgm:pt>
    <dgm:pt modelId="{12991686-0FA5-4344-8106-FCC082F0985D}" type="pres">
      <dgm:prSet presAssocID="{C81D5716-6544-4BAD-AC28-C6302B17B8C0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A2219-221F-4FFD-B3E4-716F4AFE43DD}" type="pres">
      <dgm:prSet presAssocID="{30857B77-95DA-44AD-A1A2-67745DC037A6}" presName="parSpace" presStyleCnt="0"/>
      <dgm:spPr/>
    </dgm:pt>
    <dgm:pt modelId="{23521BAB-5E95-4232-BF19-389AB2BF44DE}" type="pres">
      <dgm:prSet presAssocID="{6C848A19-9137-43A7-85AE-EB113B05960F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7637B-63C9-4D6D-89AF-036C85226D4C}" type="pres">
      <dgm:prSet presAssocID="{F32FECA6-780F-474A-81FD-C2F20F4FC972}" presName="parSpace" presStyleCnt="0"/>
      <dgm:spPr/>
    </dgm:pt>
    <dgm:pt modelId="{479CB6F6-5B46-4421-ABB1-0BDB77FF606E}" type="pres">
      <dgm:prSet presAssocID="{62CB3E11-E3A0-4764-B811-F26DF0254ED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E34D2-7888-47FD-8ED9-AA9D880F3D08}" type="pres">
      <dgm:prSet presAssocID="{1489189B-B588-4F11-87CC-C76F2852ABAA}" presName="parSpace" presStyleCnt="0"/>
      <dgm:spPr/>
    </dgm:pt>
    <dgm:pt modelId="{E6679456-6B2B-479D-A5D0-934790841602}" type="pres">
      <dgm:prSet presAssocID="{2CBE7B63-26DC-44B7-87B6-17C7E04E875D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8A93B4-D1D3-40DE-AD2C-4D06F5495D37}" srcId="{AD373FF4-DA9C-44E4-9FC6-2C27B38D458A}" destId="{2CBE7B63-26DC-44B7-87B6-17C7E04E875D}" srcOrd="3" destOrd="0" parTransId="{76E87E47-CC4D-45FD-955D-F96529DD260B}" sibTransId="{736F2669-4CB1-4AE5-8922-84CB129EAE53}"/>
    <dgm:cxn modelId="{C9044794-5180-4E48-8EDD-7B4960D250D3}" type="presOf" srcId="{AD373FF4-DA9C-44E4-9FC6-2C27B38D458A}" destId="{2A11EC88-93A3-4B39-BB62-71828A832460}" srcOrd="0" destOrd="0" presId="urn:microsoft.com/office/officeart/2005/8/layout/hChevron3"/>
    <dgm:cxn modelId="{726F146A-E37C-4542-8030-AFF58E5B1BE7}" type="presOf" srcId="{2CBE7B63-26DC-44B7-87B6-17C7E04E875D}" destId="{E6679456-6B2B-479D-A5D0-934790841602}" srcOrd="0" destOrd="0" presId="urn:microsoft.com/office/officeart/2005/8/layout/hChevron3"/>
    <dgm:cxn modelId="{D626CD6D-917D-40C4-A2E2-DF36622CA7A0}" srcId="{AD373FF4-DA9C-44E4-9FC6-2C27B38D458A}" destId="{62CB3E11-E3A0-4764-B811-F26DF0254ED0}" srcOrd="2" destOrd="0" parTransId="{2432EFF4-F4BC-4BC6-A8CB-C041B7F3C791}" sibTransId="{1489189B-B588-4F11-87CC-C76F2852ABAA}"/>
    <dgm:cxn modelId="{E6B317DD-27A2-4595-9768-C018D925A732}" srcId="{AD373FF4-DA9C-44E4-9FC6-2C27B38D458A}" destId="{6C848A19-9137-43A7-85AE-EB113B05960F}" srcOrd="1" destOrd="0" parTransId="{9CF1A70D-526D-41E7-AA00-F5360A1EAC41}" sibTransId="{F32FECA6-780F-474A-81FD-C2F20F4FC972}"/>
    <dgm:cxn modelId="{916CCA9F-07B3-4120-8CA6-F465B4533C2D}" type="presOf" srcId="{C81D5716-6544-4BAD-AC28-C6302B17B8C0}" destId="{12991686-0FA5-4344-8106-FCC082F0985D}" srcOrd="0" destOrd="0" presId="urn:microsoft.com/office/officeart/2005/8/layout/hChevron3"/>
    <dgm:cxn modelId="{E8117917-13F8-4B46-B7E2-35FFFF828EE6}" type="presOf" srcId="{62CB3E11-E3A0-4764-B811-F26DF0254ED0}" destId="{479CB6F6-5B46-4421-ABB1-0BDB77FF606E}" srcOrd="0" destOrd="0" presId="urn:microsoft.com/office/officeart/2005/8/layout/hChevron3"/>
    <dgm:cxn modelId="{84378BBD-DDDD-425E-AFB4-84B904B53F86}" type="presOf" srcId="{6C848A19-9137-43A7-85AE-EB113B05960F}" destId="{23521BAB-5E95-4232-BF19-389AB2BF44DE}" srcOrd="0" destOrd="0" presId="urn:microsoft.com/office/officeart/2005/8/layout/hChevron3"/>
    <dgm:cxn modelId="{CADDD242-7574-4A53-8885-DAAA637EDF58}" srcId="{AD373FF4-DA9C-44E4-9FC6-2C27B38D458A}" destId="{C81D5716-6544-4BAD-AC28-C6302B17B8C0}" srcOrd="0" destOrd="0" parTransId="{ED370B2C-EE21-4E8A-98FC-E5F01398BE7E}" sibTransId="{30857B77-95DA-44AD-A1A2-67745DC037A6}"/>
    <dgm:cxn modelId="{D6ACC8C4-1DAF-4A57-8099-1E29009A9AF6}" type="presParOf" srcId="{2A11EC88-93A3-4B39-BB62-71828A832460}" destId="{12991686-0FA5-4344-8106-FCC082F0985D}" srcOrd="0" destOrd="0" presId="urn:microsoft.com/office/officeart/2005/8/layout/hChevron3"/>
    <dgm:cxn modelId="{B0C1B0ED-E982-477B-9A69-EC41ADD944EE}" type="presParOf" srcId="{2A11EC88-93A3-4B39-BB62-71828A832460}" destId="{315A2219-221F-4FFD-B3E4-716F4AFE43DD}" srcOrd="1" destOrd="0" presId="urn:microsoft.com/office/officeart/2005/8/layout/hChevron3"/>
    <dgm:cxn modelId="{A4DF7588-6FE3-419A-8CEF-304C732B8A9F}" type="presParOf" srcId="{2A11EC88-93A3-4B39-BB62-71828A832460}" destId="{23521BAB-5E95-4232-BF19-389AB2BF44DE}" srcOrd="2" destOrd="0" presId="urn:microsoft.com/office/officeart/2005/8/layout/hChevron3"/>
    <dgm:cxn modelId="{8BF05526-0790-441D-9F0D-C6D0C5720629}" type="presParOf" srcId="{2A11EC88-93A3-4B39-BB62-71828A832460}" destId="{5A17637B-63C9-4D6D-89AF-036C85226D4C}" srcOrd="3" destOrd="0" presId="urn:microsoft.com/office/officeart/2005/8/layout/hChevron3"/>
    <dgm:cxn modelId="{D418D0E3-8140-47C2-9138-84BC26B3A2DD}" type="presParOf" srcId="{2A11EC88-93A3-4B39-BB62-71828A832460}" destId="{479CB6F6-5B46-4421-ABB1-0BDB77FF606E}" srcOrd="4" destOrd="0" presId="urn:microsoft.com/office/officeart/2005/8/layout/hChevron3"/>
    <dgm:cxn modelId="{22757073-7AF9-4034-B85A-A7FD14D4F6A4}" type="presParOf" srcId="{2A11EC88-93A3-4B39-BB62-71828A832460}" destId="{2B9E34D2-7888-47FD-8ED9-AA9D880F3D08}" srcOrd="5" destOrd="0" presId="urn:microsoft.com/office/officeart/2005/8/layout/hChevron3"/>
    <dgm:cxn modelId="{103A149F-B813-4D63-B98A-CD808F2939AF}" type="presParOf" srcId="{2A11EC88-93A3-4B39-BB62-71828A832460}" destId="{E6679456-6B2B-479D-A5D0-934790841602}" srcOrd="6" destOrd="0" presId="urn:microsoft.com/office/officeart/2005/8/layout/hChevron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fld id="{A89697BD-DF87-43B3-95E3-C46951C47B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398463"/>
            <a:ext cx="2720975" cy="2039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57200" y="2514600"/>
            <a:ext cx="6400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Mastertextformat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fr-CH" baseline="0" dirty="0" smtClean="0"/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eaLnBrk="0" hangingPunct="0"/>
            <a:fld id="{FF969285-B863-4911-8B2F-DBFECD077C87}" type="slidenum">
              <a:rPr lang="de-DE" sz="1300"/>
              <a:pPr algn="r" eaLnBrk="0" hangingPunct="0"/>
              <a:t>10</a:t>
            </a:fld>
            <a:endParaRPr lang="de-DE"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endParaRPr lang="en-US" dirty="0" smtClean="0">
              <a:latin typeface="Arial" pitchFamily="34" charset="0"/>
              <a:ea typeface="ＭＳ Ｐゴシック"/>
            </a:endParaRPr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eaLnBrk="0" hangingPunct="0"/>
            <a:fld id="{A91ADC08-FB57-4AE9-953F-BCA2B63CF47D}" type="slidenum">
              <a:rPr lang="de-DE" sz="1300"/>
              <a:pPr algn="r" eaLnBrk="0" hangingPunct="0"/>
              <a:t>11</a:t>
            </a:fld>
            <a:endParaRPr lang="de-DE"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25" y="492125"/>
            <a:ext cx="5575300" cy="4181475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xfrm>
            <a:off x="906463" y="4694238"/>
            <a:ext cx="5632450" cy="4319587"/>
          </a:xfrm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endParaRPr lang="en-US" dirty="0" smtClean="0">
              <a:latin typeface="Arial" pitchFamily="34" charset="0"/>
              <a:ea typeface="ＭＳ Ｐゴシック"/>
            </a:endParaRPr>
          </a:p>
        </p:txBody>
      </p:sp>
      <p:sp>
        <p:nvSpPr>
          <p:cNvPr id="37892" name="Slide Number Placeholder 3"/>
          <p:cNvSpPr txBox="1">
            <a:spLocks noGrp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 eaLnBrk="0" hangingPunct="0"/>
            <a:fld id="{74A008B1-01AA-4A04-83D9-0C6A920C7C13}" type="slidenum">
              <a:rPr lang="de-DE" sz="1300"/>
              <a:pPr algn="r" defTabSz="966788" eaLnBrk="0" hangingPunct="0"/>
              <a:t>12</a:t>
            </a:fld>
            <a:endParaRPr lang="de-DE"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25" y="492125"/>
            <a:ext cx="5575300" cy="4181475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xfrm>
            <a:off x="906463" y="4694238"/>
            <a:ext cx="5632450" cy="4319587"/>
          </a:xfrm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endParaRPr lang="fr-CH" baseline="0" dirty="0" smtClean="0">
              <a:latin typeface="Arial" pitchFamily="34" charset="0"/>
              <a:ea typeface="ＭＳ Ｐゴシック"/>
            </a:endParaRPr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 eaLnBrk="0" hangingPunct="0"/>
            <a:fld id="{5CE0D6B1-43BB-4F86-B53F-A5E3696A8F9C}" type="slidenum">
              <a:rPr lang="de-DE" sz="1300"/>
              <a:pPr algn="r" defTabSz="966788" eaLnBrk="0" hangingPunct="0"/>
              <a:t>13</a:t>
            </a:fld>
            <a:endParaRPr lang="de-DE"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25" y="492125"/>
            <a:ext cx="5575300" cy="4181475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xfrm>
            <a:off x="906463" y="4694238"/>
            <a:ext cx="5632450" cy="4319587"/>
          </a:xfrm>
          <a:noFill/>
          <a:ln/>
        </p:spPr>
        <p:txBody>
          <a:bodyPr/>
          <a:lstStyle/>
          <a:p>
            <a:pPr lvl="0" eaLnBrk="1" hangingPunct="1">
              <a:buFontTx/>
              <a:buChar char="-"/>
            </a:pPr>
            <a:endParaRPr lang="fr-CH" baseline="0" dirty="0" smtClean="0">
              <a:latin typeface="Arial" pitchFamily="34" charset="0"/>
              <a:ea typeface="ＭＳ Ｐゴシック"/>
            </a:endParaRPr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 eaLnBrk="0" hangingPunct="0"/>
            <a:fld id="{24234194-4E13-4B79-A814-B5A60EA6E953}" type="slidenum">
              <a:rPr lang="de-DE" sz="1300"/>
              <a:pPr algn="r" defTabSz="966788" eaLnBrk="0" hangingPunct="0"/>
              <a:t>14</a:t>
            </a:fld>
            <a:endParaRPr lang="de-DE" sz="13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25" y="492125"/>
            <a:ext cx="5575300" cy="4181475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xfrm>
            <a:off x="906463" y="4694238"/>
            <a:ext cx="5632450" cy="4319587"/>
          </a:xfrm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fr-CH" dirty="0" smtClean="0">
              <a:latin typeface="Arial" pitchFamily="34" charset="0"/>
              <a:ea typeface="ＭＳ Ｐゴシック"/>
            </a:endParaRPr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 eaLnBrk="0" hangingPunct="0"/>
            <a:fld id="{24234194-4E13-4B79-A814-B5A60EA6E953}" type="slidenum">
              <a:rPr lang="de-DE" sz="1300"/>
              <a:pPr algn="r" defTabSz="966788" eaLnBrk="0" hangingPunct="0"/>
              <a:t>15</a:t>
            </a:fld>
            <a:endParaRPr lang="de-DE" sz="13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25" y="492125"/>
            <a:ext cx="5575300" cy="4181475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xfrm>
            <a:off x="906463" y="4694238"/>
            <a:ext cx="5632450" cy="4319587"/>
          </a:xfrm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endParaRPr lang="fr-CH" dirty="0" smtClean="0">
              <a:latin typeface="Arial" pitchFamily="34" charset="0"/>
              <a:ea typeface="ＭＳ Ｐゴシック"/>
            </a:endParaRPr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 eaLnBrk="0" hangingPunct="0"/>
            <a:fld id="{24234194-4E13-4B79-A814-B5A60EA6E953}" type="slidenum">
              <a:rPr lang="de-DE" sz="1300"/>
              <a:pPr algn="r" defTabSz="966788" eaLnBrk="0" hangingPunct="0"/>
              <a:t>16</a:t>
            </a:fld>
            <a:endParaRPr lang="de-DE" sz="13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25" y="492125"/>
            <a:ext cx="5575300" cy="4181475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xfrm>
            <a:off x="906463" y="4694238"/>
            <a:ext cx="5632450" cy="4319587"/>
          </a:xfrm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endParaRPr lang="fr-CH" dirty="0" smtClean="0">
              <a:latin typeface="Arial" pitchFamily="34" charset="0"/>
              <a:ea typeface="ＭＳ Ｐゴシック"/>
            </a:endParaRPr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 eaLnBrk="0" hangingPunct="0"/>
            <a:fld id="{47CA7421-703A-402B-A9AC-6019F012C285}" type="slidenum">
              <a:rPr lang="de-DE" sz="1300"/>
              <a:pPr algn="r" defTabSz="966788" eaLnBrk="0" hangingPunct="0"/>
              <a:t>17</a:t>
            </a:fld>
            <a:endParaRPr lang="de-DE" sz="13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25" y="492125"/>
            <a:ext cx="5575300" cy="4181475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xfrm>
            <a:off x="906463" y="4694238"/>
            <a:ext cx="5632450" cy="4319587"/>
          </a:xfrm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endParaRPr lang="fr-CH" dirty="0" smtClean="0">
              <a:latin typeface="Arial" pitchFamily="34" charset="0"/>
              <a:ea typeface="ＭＳ Ｐゴシック"/>
            </a:endParaRPr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 eaLnBrk="0" hangingPunct="0"/>
            <a:fld id="{47CA7421-703A-402B-A9AC-6019F012C285}" type="slidenum">
              <a:rPr lang="de-DE" sz="1300"/>
              <a:pPr algn="r" defTabSz="966788" eaLnBrk="0" hangingPunct="0"/>
              <a:t>18</a:t>
            </a:fld>
            <a:endParaRPr lang="de-DE" sz="13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01625" indent="-301625" eaLnBrk="1" hangingPunct="1"/>
            <a:endParaRPr lang="fr-CH" dirty="0" smtClean="0">
              <a:latin typeface="Arial" pitchFamily="34" charset="0"/>
              <a:ea typeface="ＭＳ Ｐゴシック"/>
            </a:endParaRPr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eaLnBrk="0" hangingPunct="0"/>
            <a:fld id="{C32429E8-724D-483C-9FBF-CF85A9B8BBAE}" type="slidenum">
              <a:rPr lang="de-DE" sz="1300"/>
              <a:pPr algn="r" eaLnBrk="0" hangingPunct="0"/>
              <a:t>19</a:t>
            </a:fld>
            <a:endParaRPr lang="de-DE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eaLnBrk="0" hangingPunct="0"/>
            <a:fld id="{7F64511D-8EC2-4DDE-875C-B05C84080747}" type="slidenum">
              <a:rPr lang="de-DE" sz="1300"/>
              <a:pPr algn="r" eaLnBrk="0" hangingPunct="0"/>
              <a:t>2</a:t>
            </a:fld>
            <a:endParaRPr lang="de-DE" sz="13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de-CH" dirty="0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04DC91D-5C90-42A7-805A-944980CE5CEB}" type="slidenum">
              <a:rPr lang="de-DE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0106FBC-D0B0-4C1C-9663-3BB639E37FF4}" type="slidenum">
              <a:rPr lang="de-DE"/>
              <a:pPr/>
              <a:t>21</a:t>
            </a:fld>
            <a:endParaRPr lang="de-DE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CH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9C362B-3A2F-4BD4-8CA1-527F77A8E525}" type="slidenum">
              <a:rPr lang="de-DE"/>
              <a:pPr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eaLnBrk="0" hangingPunct="0"/>
            <a:fld id="{C098E34D-BA05-40E3-962B-A3B187CFB822}" type="slidenum">
              <a:rPr lang="de-DE" sz="1300"/>
              <a:pPr algn="r" eaLnBrk="0" hangingPunct="0"/>
              <a:t>3</a:t>
            </a:fld>
            <a:endParaRPr lang="de-DE" sz="13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CH" dirty="0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07CB0F3-DB27-4F28-A316-6793B3CADD8D}" type="slidenum">
              <a:rPr lang="de-DE"/>
              <a:pPr/>
              <a:t>4</a:t>
            </a:fld>
            <a:endParaRPr lang="de-DE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endParaRPr lang="de-CH" dirty="0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24D81E4-DCB5-4430-BEA1-02EAF25998D0}" type="slidenum">
              <a:rPr lang="de-DE"/>
              <a:pPr/>
              <a:t>5</a:t>
            </a:fld>
            <a:endParaRPr lang="de-DE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endParaRPr lang="de-CH" dirty="0" smtClean="0">
              <a:latin typeface="Arial" pitchFamily="34" charset="0"/>
              <a:ea typeface="ＭＳ Ｐゴシック"/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de-CH" dirty="0" smtClean="0">
              <a:latin typeface="Arial" pitchFamily="34" charset="0"/>
              <a:ea typeface="ＭＳ Ｐゴシック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C53EA42A-2643-42D9-B66B-AAEF25AA04ED}" type="slidenum">
              <a:rPr lang="de-DE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endParaRPr lang="en-US" dirty="0" smtClean="0">
              <a:latin typeface="Arial" pitchFamily="34" charset="0"/>
              <a:ea typeface="ＭＳ Ｐゴシック"/>
            </a:endParaRPr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eaLnBrk="0" hangingPunct="0"/>
            <a:fld id="{913498EC-F3DF-4C92-89E3-31DFDB77EE9D}" type="slidenum">
              <a:rPr lang="de-DE" sz="1300"/>
              <a:pPr algn="r" eaLnBrk="0" hangingPunct="0"/>
              <a:t>7</a:t>
            </a:fld>
            <a:endParaRPr lang="de-DE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H" dirty="0" smtClean="0">
              <a:latin typeface="Arial" pitchFamily="34" charset="0"/>
              <a:ea typeface="ＭＳ Ｐゴシック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eaLnBrk="0" hangingPunct="0"/>
            <a:fld id="{E0887214-D600-4A69-8283-3054726E4B2A}" type="slidenum">
              <a:rPr lang="de-DE" sz="1300"/>
              <a:pPr algn="r" eaLnBrk="0" hangingPunct="0"/>
              <a:t>8</a:t>
            </a:fld>
            <a:endParaRPr lang="de-DE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H" dirty="0" smtClean="0">
              <a:latin typeface="Arial" pitchFamily="34" charset="0"/>
              <a:ea typeface="ＭＳ Ｐゴシック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eaLnBrk="0" hangingPunct="0"/>
            <a:fld id="{E0887214-D600-4A69-8283-3054726E4B2A}" type="slidenum">
              <a:rPr lang="de-DE" sz="1300"/>
              <a:pPr algn="r" eaLnBrk="0" hangingPunct="0"/>
              <a:t>9</a:t>
            </a:fld>
            <a:endParaRPr lang="de-DE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-1588" y="6256338"/>
            <a:ext cx="9147176" cy="614362"/>
          </a:xfrm>
          <a:prstGeom prst="rect">
            <a:avLst/>
          </a:prstGeom>
          <a:solidFill>
            <a:srgbClr val="C5C5C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2359025" y="6256338"/>
            <a:ext cx="866775" cy="619125"/>
          </a:xfrm>
          <a:custGeom>
            <a:avLst/>
            <a:gdLst/>
            <a:ahLst/>
            <a:cxnLst>
              <a:cxn ang="0">
                <a:pos x="0" y="390"/>
              </a:cxn>
              <a:cxn ang="0">
                <a:pos x="96" y="0"/>
              </a:cxn>
              <a:cxn ang="0">
                <a:pos x="546" y="0"/>
              </a:cxn>
              <a:cxn ang="0">
                <a:pos x="450" y="390"/>
              </a:cxn>
              <a:cxn ang="0">
                <a:pos x="0" y="390"/>
              </a:cxn>
            </a:cxnLst>
            <a:rect l="0" t="0" r="r" b="b"/>
            <a:pathLst>
              <a:path w="546" h="390">
                <a:moveTo>
                  <a:pt x="0" y="390"/>
                </a:moveTo>
                <a:lnTo>
                  <a:pt x="96" y="0"/>
                </a:lnTo>
                <a:lnTo>
                  <a:pt x="546" y="0"/>
                </a:lnTo>
                <a:lnTo>
                  <a:pt x="450" y="390"/>
                </a:lnTo>
                <a:lnTo>
                  <a:pt x="0" y="390"/>
                </a:lnTo>
                <a:close/>
              </a:path>
            </a:pathLst>
          </a:custGeom>
          <a:solidFill>
            <a:srgbClr val="9B9B9B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3068638" y="6256338"/>
            <a:ext cx="865187" cy="615950"/>
          </a:xfrm>
          <a:custGeom>
            <a:avLst/>
            <a:gdLst/>
            <a:ahLst/>
            <a:cxnLst>
              <a:cxn ang="0">
                <a:pos x="0" y="388"/>
              </a:cxn>
              <a:cxn ang="0">
                <a:pos x="98" y="0"/>
              </a:cxn>
              <a:cxn ang="0">
                <a:pos x="545" y="0"/>
              </a:cxn>
              <a:cxn ang="0">
                <a:pos x="453" y="388"/>
              </a:cxn>
              <a:cxn ang="0">
                <a:pos x="0" y="388"/>
              </a:cxn>
            </a:cxnLst>
            <a:rect l="0" t="0" r="r" b="b"/>
            <a:pathLst>
              <a:path w="545" h="388">
                <a:moveTo>
                  <a:pt x="0" y="388"/>
                </a:moveTo>
                <a:lnTo>
                  <a:pt x="98" y="0"/>
                </a:lnTo>
                <a:lnTo>
                  <a:pt x="545" y="0"/>
                </a:lnTo>
                <a:lnTo>
                  <a:pt x="453" y="388"/>
                </a:lnTo>
                <a:lnTo>
                  <a:pt x="0" y="388"/>
                </a:lnTo>
                <a:close/>
              </a:path>
            </a:pathLst>
          </a:custGeom>
          <a:solidFill>
            <a:srgbClr val="70707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auto">
          <a:xfrm>
            <a:off x="4427538" y="6256338"/>
            <a:ext cx="4752975" cy="642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3779838" y="6256338"/>
            <a:ext cx="866775" cy="619125"/>
          </a:xfrm>
          <a:custGeom>
            <a:avLst/>
            <a:gdLst/>
            <a:ahLst/>
            <a:cxnLst>
              <a:cxn ang="0">
                <a:pos x="0" y="390"/>
              </a:cxn>
              <a:cxn ang="0">
                <a:pos x="96" y="0"/>
              </a:cxn>
              <a:cxn ang="0">
                <a:pos x="546" y="0"/>
              </a:cxn>
              <a:cxn ang="0">
                <a:pos x="450" y="390"/>
              </a:cxn>
              <a:cxn ang="0">
                <a:pos x="0" y="390"/>
              </a:cxn>
            </a:cxnLst>
            <a:rect l="0" t="0" r="r" b="b"/>
            <a:pathLst>
              <a:path w="546" h="390">
                <a:moveTo>
                  <a:pt x="0" y="390"/>
                </a:moveTo>
                <a:lnTo>
                  <a:pt x="96" y="0"/>
                </a:lnTo>
                <a:lnTo>
                  <a:pt x="546" y="0"/>
                </a:lnTo>
                <a:lnTo>
                  <a:pt x="450" y="390"/>
                </a:lnTo>
                <a:lnTo>
                  <a:pt x="0" y="390"/>
                </a:lnTo>
                <a:close/>
              </a:path>
            </a:pathLst>
          </a:custGeom>
          <a:solidFill>
            <a:srgbClr val="434343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9727F1F0-1B41-4C4A-A156-3B9B5B407D2F}" type="datetime3">
              <a:rPr lang="de-CH"/>
              <a:pPr/>
              <a:t>04/12/08</a:t>
            </a:fld>
            <a:endParaRPr lang="de-CH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532313" y="6453188"/>
            <a:ext cx="2895600" cy="279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E9AF3-7619-4798-AF4C-2B2CFB588860}" type="slidenum">
              <a:rPr lang="de-CH" smtClean="0"/>
              <a:pPr>
                <a:defRPr/>
              </a:pPr>
              <a:t>‹#›</a:t>
            </a:fld>
            <a:endParaRPr lang="de-CH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31950" y="1958975"/>
            <a:ext cx="7205663" cy="1470025"/>
          </a:xfrm>
        </p:spPr>
        <p:txBody>
          <a:bodyPr anchor="t"/>
          <a:lstStyle>
            <a:lvl1pPr>
              <a:defRPr sz="4600" b="1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0"/>
            <a:ext cx="9147175" cy="614363"/>
          </a:xfrm>
          <a:prstGeom prst="rect">
            <a:avLst/>
          </a:prstGeom>
          <a:solidFill>
            <a:srgbClr val="C5C5C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4014788" y="0"/>
            <a:ext cx="866775" cy="619125"/>
          </a:xfrm>
          <a:custGeom>
            <a:avLst/>
            <a:gdLst/>
            <a:ahLst/>
            <a:cxnLst>
              <a:cxn ang="0">
                <a:pos x="0" y="390"/>
              </a:cxn>
              <a:cxn ang="0">
                <a:pos x="96" y="0"/>
              </a:cxn>
              <a:cxn ang="0">
                <a:pos x="546" y="0"/>
              </a:cxn>
              <a:cxn ang="0">
                <a:pos x="450" y="390"/>
              </a:cxn>
              <a:cxn ang="0">
                <a:pos x="0" y="390"/>
              </a:cxn>
            </a:cxnLst>
            <a:rect l="0" t="0" r="r" b="b"/>
            <a:pathLst>
              <a:path w="546" h="390">
                <a:moveTo>
                  <a:pt x="0" y="390"/>
                </a:moveTo>
                <a:lnTo>
                  <a:pt x="96" y="0"/>
                </a:lnTo>
                <a:lnTo>
                  <a:pt x="546" y="0"/>
                </a:lnTo>
                <a:lnTo>
                  <a:pt x="450" y="390"/>
                </a:lnTo>
                <a:lnTo>
                  <a:pt x="0" y="390"/>
                </a:lnTo>
                <a:close/>
              </a:path>
            </a:pathLst>
          </a:custGeom>
          <a:solidFill>
            <a:srgbClr val="9B9B9B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3" name="Freeform 41"/>
          <p:cNvSpPr>
            <a:spLocks/>
          </p:cNvSpPr>
          <p:nvPr/>
        </p:nvSpPr>
        <p:spPr bwMode="auto">
          <a:xfrm>
            <a:off x="4724400" y="0"/>
            <a:ext cx="865188" cy="615950"/>
          </a:xfrm>
          <a:custGeom>
            <a:avLst/>
            <a:gdLst/>
            <a:ahLst/>
            <a:cxnLst>
              <a:cxn ang="0">
                <a:pos x="0" y="388"/>
              </a:cxn>
              <a:cxn ang="0">
                <a:pos x="98" y="0"/>
              </a:cxn>
              <a:cxn ang="0">
                <a:pos x="545" y="0"/>
              </a:cxn>
              <a:cxn ang="0">
                <a:pos x="453" y="388"/>
              </a:cxn>
              <a:cxn ang="0">
                <a:pos x="0" y="388"/>
              </a:cxn>
            </a:cxnLst>
            <a:rect l="0" t="0" r="r" b="b"/>
            <a:pathLst>
              <a:path w="545" h="388">
                <a:moveTo>
                  <a:pt x="0" y="388"/>
                </a:moveTo>
                <a:lnTo>
                  <a:pt x="98" y="0"/>
                </a:lnTo>
                <a:lnTo>
                  <a:pt x="545" y="0"/>
                </a:lnTo>
                <a:lnTo>
                  <a:pt x="453" y="388"/>
                </a:lnTo>
                <a:lnTo>
                  <a:pt x="0" y="388"/>
                </a:lnTo>
                <a:close/>
              </a:path>
            </a:pathLst>
          </a:custGeom>
          <a:solidFill>
            <a:srgbClr val="70707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5795963" y="0"/>
            <a:ext cx="3384550" cy="642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4" name="Freeform 42"/>
          <p:cNvSpPr>
            <a:spLocks/>
          </p:cNvSpPr>
          <p:nvPr/>
        </p:nvSpPr>
        <p:spPr bwMode="auto">
          <a:xfrm>
            <a:off x="5435600" y="0"/>
            <a:ext cx="866775" cy="619125"/>
          </a:xfrm>
          <a:custGeom>
            <a:avLst/>
            <a:gdLst/>
            <a:ahLst/>
            <a:cxnLst>
              <a:cxn ang="0">
                <a:pos x="0" y="390"/>
              </a:cxn>
              <a:cxn ang="0">
                <a:pos x="96" y="0"/>
              </a:cxn>
              <a:cxn ang="0">
                <a:pos x="546" y="0"/>
              </a:cxn>
              <a:cxn ang="0">
                <a:pos x="450" y="390"/>
              </a:cxn>
              <a:cxn ang="0">
                <a:pos x="0" y="390"/>
              </a:cxn>
            </a:cxnLst>
            <a:rect l="0" t="0" r="r" b="b"/>
            <a:pathLst>
              <a:path w="546" h="390">
                <a:moveTo>
                  <a:pt x="0" y="390"/>
                </a:moveTo>
                <a:lnTo>
                  <a:pt x="96" y="0"/>
                </a:lnTo>
                <a:lnTo>
                  <a:pt x="546" y="0"/>
                </a:lnTo>
                <a:lnTo>
                  <a:pt x="450" y="390"/>
                </a:lnTo>
                <a:lnTo>
                  <a:pt x="0" y="390"/>
                </a:lnTo>
                <a:close/>
              </a:path>
            </a:pathLst>
          </a:custGeom>
          <a:solidFill>
            <a:srgbClr val="434343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9" name="Rectangle 37"/>
          <p:cNvSpPr>
            <a:spLocks noChangeArrowheads="1"/>
          </p:cNvSpPr>
          <p:nvPr/>
        </p:nvSpPr>
        <p:spPr bwMode="auto">
          <a:xfrm>
            <a:off x="0" y="250825"/>
            <a:ext cx="9145588" cy="1017588"/>
          </a:xfrm>
          <a:prstGeom prst="rect">
            <a:avLst/>
          </a:prstGeom>
          <a:solidFill>
            <a:srgbClr val="E3E3E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0" y="3868738"/>
            <a:ext cx="9145588" cy="2389187"/>
          </a:xfrm>
          <a:prstGeom prst="rect">
            <a:avLst/>
          </a:prstGeom>
          <a:solidFill>
            <a:srgbClr val="E3E3E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118" name="Picture 46" descr="canoo_tag_pos_gr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988" y="371475"/>
            <a:ext cx="1903412" cy="676275"/>
          </a:xfrm>
          <a:prstGeom prst="rect">
            <a:avLst/>
          </a:prstGeom>
          <a:noFill/>
        </p:spPr>
      </p:pic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9C1FBE-1E79-4F0B-A3F5-05A05A0115D1}" type="datetime3">
              <a:rPr lang="de-CH"/>
              <a:pPr/>
              <a:t>04/12/08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A1010-C6C8-4961-A883-1E4C24304413}" type="slidenum">
              <a:rPr lang="de-CH" smtClean="0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0825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B4FF4C-3ABD-4A17-A441-7D4715B91E99}" type="datetime3">
              <a:rPr lang="de-CH"/>
              <a:pPr/>
              <a:t>04/12/08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90B6D-2CAC-4ED9-82DC-A3F9B8150B6E}" type="slidenum">
              <a:rPr lang="de-CH" smtClean="0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rgbClr val="B51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23850" y="1143000"/>
            <a:ext cx="8496300" cy="914400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3850" y="1905000"/>
            <a:ext cx="8496300" cy="1524000"/>
          </a:xfrm>
          <a:ln algn="ctr"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7DFA69-7078-497E-BA31-BA17114D71FF}" type="datetime3">
              <a:rPr lang="de-CH"/>
              <a:pPr/>
              <a:t>04/12/08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9898E-35AC-4307-9F95-9510D18C4A51}" type="slidenum">
              <a:rPr lang="de-CH" smtClean="0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8026E9-F272-40A4-999F-4EACB62B4590}" type="datetime3">
              <a:rPr lang="de-CH"/>
              <a:pPr/>
              <a:t>04/12/08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A88C2-6175-4A69-8B92-55DA75D41197}" type="slidenum">
              <a:rPr lang="de-CH" smtClean="0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123C5D-3FEF-42C8-934E-94FED0E34252}" type="datetime3">
              <a:rPr lang="de-CH"/>
              <a:pPr/>
              <a:t>04/12/08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941FA-A263-4CD0-BF19-6F55B40B9B6A}" type="slidenum">
              <a:rPr lang="de-CH" smtClean="0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A7FDFD-0EBD-4B83-9937-9F67E9BF1B10}" type="datetime3">
              <a:rPr lang="de-CH"/>
              <a:pPr/>
              <a:t>04/12/08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95CF1-D34A-4690-A580-9FD6B82232C3}" type="slidenum">
              <a:rPr lang="de-CH" smtClean="0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5D44C3-5286-44A9-9669-4332ADC680F2}" type="datetime3">
              <a:rPr lang="de-CH"/>
              <a:pPr/>
              <a:t>04/12/08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C867C-4ABC-4A92-AC96-C321E5DB19F9}" type="slidenum">
              <a:rPr lang="de-CH" smtClean="0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BD4B05-776D-4260-9427-5A61AE05F81B}" type="datetime3">
              <a:rPr lang="de-CH"/>
              <a:pPr/>
              <a:t>04/12/08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 smtClean="0"/>
              <a:t>Copyright Canoo Engineering AG, www.canoo.com</a:t>
            </a:r>
          </a:p>
          <a:p>
            <a:pPr>
              <a:defRPr/>
            </a:pP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A8F1-3CF7-44A3-B36A-B14160395079}" type="slidenum">
              <a:rPr lang="de-CH" smtClean="0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1CA5BB-48FD-4DEA-B551-3B1E5D78A2DB}" type="datetime3">
              <a:rPr lang="de-CH"/>
              <a:pPr/>
              <a:t>04/12/08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B50DC-2CD1-4D1A-9F64-23D60867B511}" type="slidenum">
              <a:rPr lang="de-CH" smtClean="0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A5672B-3E73-434C-886C-8B6231438943}" type="datetime3">
              <a:rPr lang="de-CH"/>
              <a:pPr/>
              <a:t>04/12/08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8348B-F6BC-4FF1-B566-C0A00FD3D9B8}" type="slidenum">
              <a:rPr lang="de-CH" smtClean="0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215900"/>
          </a:xfrm>
          <a:prstGeom prst="rect">
            <a:avLst/>
          </a:prstGeom>
          <a:solidFill>
            <a:srgbClr val="C5C5C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6254750"/>
            <a:ext cx="9144000" cy="630238"/>
          </a:xfrm>
          <a:prstGeom prst="rect">
            <a:avLst/>
          </a:prstGeom>
          <a:solidFill>
            <a:srgbClr val="C5C5C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63713" y="6453188"/>
            <a:ext cx="105251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A9C6C4A8-F491-4932-ACE4-1473CE1BDDE6}" type="datetime3">
              <a:rPr lang="de-CH"/>
              <a:pPr/>
              <a:t>04/12/08</a:t>
            </a:fld>
            <a:endParaRPr lang="de-CH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32313" y="6453188"/>
            <a:ext cx="26320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de-CH" dirty="0" smtClean="0"/>
              <a:t>Copyright Canoo Engineering AG, www.canoo.com</a:t>
            </a:r>
          </a:p>
          <a:p>
            <a:pPr>
              <a:defRPr/>
            </a:pPr>
            <a:endParaRPr lang="de-CH" dirty="0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3850" y="6453188"/>
            <a:ext cx="519113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fld id="{97AE9AF3-7619-4798-AF4C-2B2CFB588860}" type="slidenum">
              <a:rPr lang="de-CH" smtClean="0"/>
              <a:pPr>
                <a:defRPr/>
              </a:pPr>
              <a:t>‹#›</a:t>
            </a:fld>
            <a:endParaRPr lang="de-CH"/>
          </a:p>
        </p:txBody>
      </p:sp>
      <p:pic>
        <p:nvPicPr>
          <p:cNvPr id="1047" name="Picture 23" descr="canoo_rgb_positiv_grau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18375" y="6400800"/>
            <a:ext cx="1425575" cy="3095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 Black" pitchFamily="1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 Black" pitchFamily="1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 Black" pitchFamily="1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 Black" pitchFamily="1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 Black" pitchFamily="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 Black" pitchFamily="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 Black" pitchFamily="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Arial Black" pitchFamily="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QuickStyle" Target="../diagrams/quickStyle8.xml"/><Relationship Id="rId18" Type="http://schemas.openxmlformats.org/officeDocument/2006/relationships/diagramColors" Target="../diagrams/colors9.xml"/><Relationship Id="rId3" Type="http://schemas.openxmlformats.org/officeDocument/2006/relationships/diagramData" Target="../diagrams/data6.xml"/><Relationship Id="rId21" Type="http://schemas.openxmlformats.org/officeDocument/2006/relationships/diagramQuickStyle" Target="../diagrams/quickStyle10.xml"/><Relationship Id="rId7" Type="http://schemas.openxmlformats.org/officeDocument/2006/relationships/diagramData" Target="../diagrams/data7.xml"/><Relationship Id="rId12" Type="http://schemas.openxmlformats.org/officeDocument/2006/relationships/diagramLayout" Target="../diagrams/layout8.xml"/><Relationship Id="rId17" Type="http://schemas.openxmlformats.org/officeDocument/2006/relationships/diagramQuickStyle" Target="../diagrams/quickStyle9.xml"/><Relationship Id="rId2" Type="http://schemas.openxmlformats.org/officeDocument/2006/relationships/notesSlide" Target="../notesSlides/notesSlide20.xml"/><Relationship Id="rId16" Type="http://schemas.openxmlformats.org/officeDocument/2006/relationships/diagramLayout" Target="../diagrams/layout9.xml"/><Relationship Id="rId20" Type="http://schemas.openxmlformats.org/officeDocument/2006/relationships/diagramLayout" Target="../diagrams/layout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Data" Target="../diagrams/data8.xml"/><Relationship Id="rId5" Type="http://schemas.openxmlformats.org/officeDocument/2006/relationships/diagramQuickStyle" Target="../diagrams/quickStyle6.xml"/><Relationship Id="rId15" Type="http://schemas.openxmlformats.org/officeDocument/2006/relationships/diagramData" Target="../diagrams/data9.xml"/><Relationship Id="rId10" Type="http://schemas.openxmlformats.org/officeDocument/2006/relationships/diagramColors" Target="../diagrams/colors7.xml"/><Relationship Id="rId19" Type="http://schemas.openxmlformats.org/officeDocument/2006/relationships/diagramData" Target="../diagrams/data10.xml"/><Relationship Id="rId4" Type="http://schemas.openxmlformats.org/officeDocument/2006/relationships/diagramLayout" Target="../diagrams/layout6.xml"/><Relationship Id="rId9" Type="http://schemas.openxmlformats.org/officeDocument/2006/relationships/diagramQuickStyle" Target="../diagrams/quickStyle7.xml"/><Relationship Id="rId14" Type="http://schemas.openxmlformats.org/officeDocument/2006/relationships/diagramColors" Target="../diagrams/colors8.xml"/><Relationship Id="rId22" Type="http://schemas.openxmlformats.org/officeDocument/2006/relationships/diagramColors" Target="../diagrams/colors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QuickStyle" Target="../diagrams/quickStyle3.xml"/><Relationship Id="rId18" Type="http://schemas.openxmlformats.org/officeDocument/2006/relationships/diagramColors" Target="../diagrams/colors4.xml"/><Relationship Id="rId3" Type="http://schemas.openxmlformats.org/officeDocument/2006/relationships/diagramData" Target="../diagrams/data1.xml"/><Relationship Id="rId21" Type="http://schemas.openxmlformats.org/officeDocument/2006/relationships/diagramQuickStyle" Target="../diagrams/quickStyle5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3.xml"/><Relationship Id="rId17" Type="http://schemas.openxmlformats.org/officeDocument/2006/relationships/diagramQuickStyle" Target="../diagrams/quickStyle4.xml"/><Relationship Id="rId2" Type="http://schemas.openxmlformats.org/officeDocument/2006/relationships/notesSlide" Target="../notesSlides/notesSlide6.xml"/><Relationship Id="rId16" Type="http://schemas.openxmlformats.org/officeDocument/2006/relationships/diagramLayout" Target="../diagrams/layout4.xml"/><Relationship Id="rId20" Type="http://schemas.openxmlformats.org/officeDocument/2006/relationships/diagramLayout" Target="../diagrams/layout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3.xml"/><Relationship Id="rId5" Type="http://schemas.openxmlformats.org/officeDocument/2006/relationships/diagramQuickStyle" Target="../diagrams/quickStyle1.xml"/><Relationship Id="rId15" Type="http://schemas.openxmlformats.org/officeDocument/2006/relationships/diagramData" Target="../diagrams/data4.xml"/><Relationship Id="rId10" Type="http://schemas.openxmlformats.org/officeDocument/2006/relationships/diagramColors" Target="../diagrams/colors2.xml"/><Relationship Id="rId19" Type="http://schemas.openxmlformats.org/officeDocument/2006/relationships/diagramData" Target="../diagrams/data5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diagramColors" Target="../diagrams/colors3.xml"/><Relationship Id="rId22" Type="http://schemas.openxmlformats.org/officeDocument/2006/relationships/diagramColors" Target="../diagrams/colors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>
                <a:solidFill>
                  <a:schemeClr val="accent2"/>
                </a:solidFill>
              </a:rPr>
              <a:t>Google</a:t>
            </a:r>
            <a:r>
              <a:rPr lang="fr-CH" dirty="0" smtClean="0"/>
              <a:t> </a:t>
            </a:r>
            <a:r>
              <a:rPr lang="fr-CH" dirty="0" err="1" smtClean="0"/>
              <a:t>Android</a:t>
            </a:r>
            <a:r>
              <a:rPr lang="fr-CH" dirty="0" smtClean="0"/>
              <a:t/>
            </a:r>
            <a:br>
              <a:rPr lang="fr-CH" dirty="0" smtClean="0"/>
            </a:br>
            <a:endParaRPr lang="en-US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41910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Ein Erfahrungsbericht über die Funktionalität und die Tool-Unterstützung bei Android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5791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CH" dirty="0" smtClean="0">
                <a:solidFill>
                  <a:schemeClr val="bg2">
                    <a:lumMod val="75000"/>
                  </a:schemeClr>
                </a:solidFill>
              </a:rPr>
              <a:t>Andreas </a:t>
            </a:r>
            <a:r>
              <a:rPr lang="fr-CH" dirty="0" err="1" smtClean="0">
                <a:solidFill>
                  <a:schemeClr val="bg2">
                    <a:lumMod val="75000"/>
                  </a:schemeClr>
                </a:solidFill>
              </a:rPr>
              <a:t>Hölzl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3"/>
          </p:nvPr>
        </p:nvSpPr>
        <p:spPr>
          <a:xfrm>
            <a:off x="4532313" y="6453188"/>
            <a:ext cx="2895600" cy="279400"/>
          </a:xfrm>
        </p:spPr>
        <p:txBody>
          <a:bodyPr/>
          <a:lstStyle/>
          <a:p>
            <a:r>
              <a:rPr lang="de-CH" dirty="0"/>
              <a:t>Copyright Canoo Engineering AG, www.canoo.com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91"/>
          <p:cNvSpPr txBox="1">
            <a:spLocks noChangeArrowheads="1"/>
          </p:cNvSpPr>
          <p:nvPr/>
        </p:nvSpPr>
        <p:spPr bwMode="auto">
          <a:xfrm>
            <a:off x="4876800" y="4351338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1400" i="1"/>
              <a:t>sendPacket()</a:t>
            </a:r>
          </a:p>
        </p:txBody>
      </p:sp>
      <p:sp>
        <p:nvSpPr>
          <p:cNvPr id="14339" name="TextBox 91"/>
          <p:cNvSpPr txBox="1">
            <a:spLocks noChangeArrowheads="1"/>
          </p:cNvSpPr>
          <p:nvPr/>
        </p:nvSpPr>
        <p:spPr bwMode="auto">
          <a:xfrm>
            <a:off x="3581400" y="2020888"/>
            <a:ext cx="1600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i="1"/>
              <a:t>update</a:t>
            </a:r>
          </a:p>
          <a:p>
            <a:r>
              <a:rPr lang="fr-CH" i="1"/>
              <a:t>view</a:t>
            </a:r>
          </a:p>
        </p:txBody>
      </p:sp>
      <p:sp>
        <p:nvSpPr>
          <p:cNvPr id="13316" name="Title 1"/>
          <p:cNvSpPr>
            <a:spLocks noGrp="1"/>
          </p:cNvSpPr>
          <p:nvPr>
            <p:ph type="title" idx="4294967295"/>
          </p:nvPr>
        </p:nvSpPr>
        <p:spPr>
          <a:xfrm>
            <a:off x="342900" y="457200"/>
            <a:ext cx="8496300" cy="762000"/>
          </a:xfrm>
        </p:spPr>
        <p:txBody>
          <a:bodyPr/>
          <a:lstStyle/>
          <a:p>
            <a:pPr eaLnBrk="1" hangingPunct="1"/>
            <a:r>
              <a:rPr lang="fr-CH" dirty="0" smtClean="0"/>
              <a:t>2 - </a:t>
            </a:r>
            <a:r>
              <a:rPr lang="fr-CH" dirty="0" err="1" smtClean="0"/>
              <a:t>Remote</a:t>
            </a:r>
            <a:r>
              <a:rPr lang="fr-CH" dirty="0" smtClean="0"/>
              <a:t> Service </a:t>
            </a:r>
            <a:r>
              <a:rPr lang="fr-CH" dirty="0" err="1" smtClean="0"/>
              <a:t>Kommunikation</a:t>
            </a:r>
            <a:endParaRPr lang="en-US" dirty="0" smtClean="0"/>
          </a:p>
        </p:txBody>
      </p:sp>
      <p:pic>
        <p:nvPicPr>
          <p:cNvPr id="34821" name="Picture 4" descr="ma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0724" y="1447800"/>
            <a:ext cx="1136650" cy="2297112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9525">
            <a:noFill/>
            <a:miter lim="800000"/>
            <a:headEnd/>
            <a:tailEnd/>
          </a:ln>
          <a:scene3d>
            <a:camera prst="isometricBottomDown"/>
            <a:lightRig rig="threePt" dir="t"/>
          </a:scene3d>
        </p:spPr>
      </p:pic>
      <p:sp>
        <p:nvSpPr>
          <p:cNvPr id="7" name="Rectangle 6"/>
          <p:cNvSpPr/>
          <p:nvPr/>
        </p:nvSpPr>
        <p:spPr bwMode="auto">
          <a:xfrm>
            <a:off x="2445524" y="1524000"/>
            <a:ext cx="990600" cy="152400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BottomDown"/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r>
              <a:rPr lang="fr-CH">
                <a:latin typeface="Arial" charset="0"/>
                <a:ea typeface="ＭＳ Ｐゴシック" pitchFamily="64" charset="-128"/>
              </a:rPr>
              <a:t>Player  Animal overlay</a:t>
            </a:r>
            <a:endParaRPr lang="en-US">
              <a:latin typeface="Arial" charset="0"/>
              <a:ea typeface="ＭＳ Ｐゴシック" pitchFamily="64" charset="-128"/>
            </a:endParaRPr>
          </a:p>
        </p:txBody>
      </p:sp>
      <p:sp>
        <p:nvSpPr>
          <p:cNvPr id="13320" name="TextBox 8"/>
          <p:cNvSpPr txBox="1">
            <a:spLocks noChangeArrowheads="1"/>
          </p:cNvSpPr>
          <p:nvPr/>
        </p:nvSpPr>
        <p:spPr bwMode="auto">
          <a:xfrm>
            <a:off x="304800" y="2590800"/>
            <a:ext cx="136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/>
              <a:t>MapActivity</a:t>
            </a:r>
          </a:p>
        </p:txBody>
      </p:sp>
      <p:sp>
        <p:nvSpPr>
          <p:cNvPr id="13321" name="TextBox 9"/>
          <p:cNvSpPr txBox="1">
            <a:spLocks noChangeArrowheads="1"/>
          </p:cNvSpPr>
          <p:nvPr/>
        </p:nvSpPr>
        <p:spPr bwMode="auto">
          <a:xfrm>
            <a:off x="236538" y="1600200"/>
            <a:ext cx="2582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/>
              <a:t>Player / Animal Overlay</a:t>
            </a:r>
          </a:p>
        </p:txBody>
      </p:sp>
      <p:sp>
        <p:nvSpPr>
          <p:cNvPr id="14346" name="Rounded Rectangle 35"/>
          <p:cNvSpPr>
            <a:spLocks noChangeArrowheads="1"/>
          </p:cNvSpPr>
          <p:nvPr/>
        </p:nvSpPr>
        <p:spPr bwMode="auto">
          <a:xfrm>
            <a:off x="5029200" y="5562600"/>
            <a:ext cx="3276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28F98"/>
              </a:gs>
              <a:gs pos="50000">
                <a:srgbClr val="EBBCC1"/>
              </a:gs>
              <a:gs pos="100000">
                <a:srgbClr val="F4DFE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anchor="ctr" anchorCtr="1"/>
          <a:lstStyle/>
          <a:p>
            <a:pPr eaLnBrk="0" hangingPunct="0"/>
            <a:r>
              <a:rPr lang="fr-CH"/>
              <a:t>Remote Service</a:t>
            </a:r>
          </a:p>
        </p:txBody>
      </p:sp>
      <p:sp>
        <p:nvSpPr>
          <p:cNvPr id="14347" name="Rounded Rectangle 35"/>
          <p:cNvSpPr>
            <a:spLocks noChangeArrowheads="1"/>
          </p:cNvSpPr>
          <p:nvPr/>
        </p:nvSpPr>
        <p:spPr bwMode="auto">
          <a:xfrm>
            <a:off x="762000" y="4038600"/>
            <a:ext cx="27432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D382"/>
              </a:gs>
              <a:gs pos="50000">
                <a:srgbClr val="FFE1B4"/>
              </a:gs>
              <a:gs pos="100000">
                <a:srgbClr val="FFF0DA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anchor="ctr" anchorCtr="1"/>
          <a:lstStyle/>
          <a:p>
            <a:pPr eaLnBrk="0" hangingPunct="0"/>
            <a:r>
              <a:rPr lang="fr-CH" dirty="0" err="1" smtClean="0"/>
              <a:t>LocationListener</a:t>
            </a:r>
            <a:endParaRPr lang="fr-CH" dirty="0"/>
          </a:p>
        </p:txBody>
      </p:sp>
      <p:sp>
        <p:nvSpPr>
          <p:cNvPr id="14348" name="TextBox 14"/>
          <p:cNvSpPr txBox="1">
            <a:spLocks noChangeArrowheads="1"/>
          </p:cNvSpPr>
          <p:nvPr/>
        </p:nvSpPr>
        <p:spPr bwMode="auto">
          <a:xfrm>
            <a:off x="76200" y="5449888"/>
            <a:ext cx="1749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/>
              <a:t>Built-in location</a:t>
            </a:r>
          </a:p>
          <a:p>
            <a:r>
              <a:rPr lang="fr-CH"/>
              <a:t>provider</a:t>
            </a:r>
            <a:endParaRPr lang="en-US"/>
          </a:p>
        </p:txBody>
      </p:sp>
      <p:cxnSp>
        <p:nvCxnSpPr>
          <p:cNvPr id="14349" name="Straight Arrow Connector 19"/>
          <p:cNvCxnSpPr>
            <a:cxnSpLocks noChangeShapeType="1"/>
          </p:cNvCxnSpPr>
          <p:nvPr/>
        </p:nvCxnSpPr>
        <p:spPr bwMode="auto">
          <a:xfrm rot="5400000" flipH="1" flipV="1">
            <a:off x="1887537" y="3522663"/>
            <a:ext cx="720725" cy="2286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4350" name="TextBox 91"/>
          <p:cNvSpPr txBox="1">
            <a:spLocks noChangeArrowheads="1"/>
          </p:cNvSpPr>
          <p:nvPr/>
        </p:nvSpPr>
        <p:spPr bwMode="auto">
          <a:xfrm>
            <a:off x="1238250" y="3429000"/>
            <a:ext cx="2020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i="1"/>
              <a:t>set map position</a:t>
            </a:r>
          </a:p>
        </p:txBody>
      </p:sp>
      <p:sp>
        <p:nvSpPr>
          <p:cNvPr id="14351" name="Right Arrow 17"/>
          <p:cNvSpPr>
            <a:spLocks noChangeArrowheads="1"/>
          </p:cNvSpPr>
          <p:nvPr/>
        </p:nvSpPr>
        <p:spPr bwMode="auto">
          <a:xfrm rot="16200000">
            <a:off x="1790700" y="46863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7BE0D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eaLnBrk="0" hangingPunct="0"/>
            <a:endParaRPr lang="en-US" b="1"/>
          </a:p>
        </p:txBody>
      </p:sp>
      <p:cxnSp>
        <p:nvCxnSpPr>
          <p:cNvPr id="13328" name="Straight Connector 50"/>
          <p:cNvCxnSpPr>
            <a:cxnSpLocks noChangeShapeType="1"/>
          </p:cNvCxnSpPr>
          <p:nvPr/>
        </p:nvCxnSpPr>
        <p:spPr bwMode="auto">
          <a:xfrm>
            <a:off x="304800" y="5334000"/>
            <a:ext cx="86868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800600" y="1981200"/>
            <a:ext cx="708025" cy="762000"/>
            <a:chOff x="5486400" y="2286000"/>
            <a:chExt cx="990600" cy="1066801"/>
          </a:xfrm>
        </p:grpSpPr>
        <p:sp>
          <p:nvSpPr>
            <p:cNvPr id="24" name="Circular Arrow 23"/>
            <p:cNvSpPr/>
            <p:nvPr/>
          </p:nvSpPr>
          <p:spPr bwMode="auto">
            <a:xfrm>
              <a:off x="5486400" y="2286000"/>
              <a:ext cx="990600" cy="991236"/>
            </a:xfrm>
            <a:prstGeom prst="circularArrow">
              <a:avLst/>
            </a:prstGeom>
            <a:solidFill>
              <a:srgbClr val="009DD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pitchFamily="64" charset="-128"/>
              </a:endParaRPr>
            </a:p>
          </p:txBody>
        </p:sp>
        <p:sp>
          <p:nvSpPr>
            <p:cNvPr id="25" name="Circular Arrow 24"/>
            <p:cNvSpPr/>
            <p:nvPr/>
          </p:nvSpPr>
          <p:spPr bwMode="auto">
            <a:xfrm rot="10800000">
              <a:off x="5486400" y="2361565"/>
              <a:ext cx="990600" cy="991236"/>
            </a:xfrm>
            <a:prstGeom prst="circularArrow">
              <a:avLst/>
            </a:prstGeom>
            <a:solidFill>
              <a:srgbClr val="009DD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pitchFamily="64" charset="-128"/>
              </a:endParaRPr>
            </a:p>
          </p:txBody>
        </p:sp>
      </p:grpSp>
      <p:sp>
        <p:nvSpPr>
          <p:cNvPr id="14354" name="TextBox 26"/>
          <p:cNvSpPr txBox="1">
            <a:spLocks noChangeArrowheads="1"/>
          </p:cNvSpPr>
          <p:nvPr/>
        </p:nvSpPr>
        <p:spPr bwMode="auto">
          <a:xfrm>
            <a:off x="4343400" y="1600200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/>
              <a:t>Worker thread</a:t>
            </a:r>
          </a:p>
        </p:txBody>
      </p:sp>
      <p:cxnSp>
        <p:nvCxnSpPr>
          <p:cNvPr id="14355" name="Straight Arrow Connector 19"/>
          <p:cNvCxnSpPr>
            <a:cxnSpLocks noChangeShapeType="1"/>
          </p:cNvCxnSpPr>
          <p:nvPr/>
        </p:nvCxnSpPr>
        <p:spPr bwMode="auto">
          <a:xfrm rot="10800000">
            <a:off x="4038600" y="2362200"/>
            <a:ext cx="6858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4356" name="Rounded Rectangle 35"/>
          <p:cNvSpPr>
            <a:spLocks noChangeArrowheads="1"/>
          </p:cNvSpPr>
          <p:nvPr/>
        </p:nvSpPr>
        <p:spPr bwMode="auto">
          <a:xfrm>
            <a:off x="6705600" y="4724400"/>
            <a:ext cx="1905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D382"/>
              </a:gs>
              <a:gs pos="50000">
                <a:srgbClr val="FFE1B4"/>
              </a:gs>
              <a:gs pos="100000">
                <a:srgbClr val="FFF0DA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anchor="ctr" anchorCtr="1"/>
          <a:lstStyle/>
          <a:p>
            <a:pPr eaLnBrk="0" hangingPunct="0"/>
            <a:r>
              <a:rPr lang="fr-CH"/>
              <a:t>IPacketListener</a:t>
            </a:r>
          </a:p>
        </p:txBody>
      </p:sp>
      <p:cxnSp>
        <p:nvCxnSpPr>
          <p:cNvPr id="14357" name="Straight Arrow Connector 39"/>
          <p:cNvCxnSpPr>
            <a:cxnSpLocks noChangeShapeType="1"/>
          </p:cNvCxnSpPr>
          <p:nvPr/>
        </p:nvCxnSpPr>
        <p:spPr bwMode="auto">
          <a:xfrm rot="5400000">
            <a:off x="5906294" y="5320506"/>
            <a:ext cx="381000" cy="1588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14358" name="Straight Arrow Connector 41"/>
          <p:cNvCxnSpPr>
            <a:cxnSpLocks noChangeShapeType="1"/>
          </p:cNvCxnSpPr>
          <p:nvPr/>
        </p:nvCxnSpPr>
        <p:spPr bwMode="auto">
          <a:xfrm rot="5400000">
            <a:off x="7061994" y="5318919"/>
            <a:ext cx="381000" cy="1588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prstDash val="sysDash"/>
            <a:round/>
            <a:headEnd type="arrow" w="med" len="med"/>
            <a:tailEnd/>
          </a:ln>
        </p:spPr>
      </p:cxnSp>
      <p:sp>
        <p:nvSpPr>
          <p:cNvPr id="14359" name="TextBox 43"/>
          <p:cNvSpPr txBox="1">
            <a:spLocks noChangeArrowheads="1"/>
          </p:cNvSpPr>
          <p:nvPr/>
        </p:nvSpPr>
        <p:spPr bwMode="auto">
          <a:xfrm>
            <a:off x="6426200" y="5140325"/>
            <a:ext cx="568325" cy="3683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>
                <a:solidFill>
                  <a:srgbClr val="F9B200"/>
                </a:solidFill>
              </a:rPr>
              <a:t>IPC</a:t>
            </a:r>
            <a:endParaRPr lang="en-US">
              <a:solidFill>
                <a:srgbClr val="F9B200"/>
              </a:solidFill>
            </a:endParaRPr>
          </a:p>
        </p:txBody>
      </p:sp>
      <p:sp>
        <p:nvSpPr>
          <p:cNvPr id="14360" name="Rounded Rectangle 35"/>
          <p:cNvSpPr>
            <a:spLocks noChangeArrowheads="1"/>
          </p:cNvSpPr>
          <p:nvPr/>
        </p:nvSpPr>
        <p:spPr bwMode="auto">
          <a:xfrm>
            <a:off x="6096000" y="2971800"/>
            <a:ext cx="27432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CADEA"/>
              </a:gs>
              <a:gs pos="50000">
                <a:srgbClr val="BACCF0"/>
              </a:gs>
              <a:gs pos="100000">
                <a:srgbClr val="DEE6F7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anchor="ctr" anchorCtr="1"/>
          <a:lstStyle/>
          <a:p>
            <a:pPr eaLnBrk="0" hangingPunct="0"/>
            <a:r>
              <a:rPr lang="fr-CH"/>
              <a:t>PlayerPositionListener</a:t>
            </a:r>
          </a:p>
        </p:txBody>
      </p:sp>
      <p:sp>
        <p:nvSpPr>
          <p:cNvPr id="14361" name="TextBox 91"/>
          <p:cNvSpPr txBox="1">
            <a:spLocks noChangeArrowheads="1"/>
          </p:cNvSpPr>
          <p:nvPr/>
        </p:nvSpPr>
        <p:spPr bwMode="auto">
          <a:xfrm>
            <a:off x="885825" y="4659313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i="1" dirty="0" err="1" smtClean="0"/>
              <a:t>Device</a:t>
            </a:r>
            <a:r>
              <a:rPr lang="fr-CH" i="1" dirty="0" smtClean="0"/>
              <a:t> location </a:t>
            </a:r>
            <a:r>
              <a:rPr lang="fr-CH" i="1" dirty="0"/>
              <a:t>update</a:t>
            </a:r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6324600" y="2093913"/>
            <a:ext cx="838200" cy="652462"/>
            <a:chOff x="6248400" y="1712496"/>
            <a:chExt cx="838200" cy="653514"/>
          </a:xfrm>
        </p:grpSpPr>
        <p:sp>
          <p:nvSpPr>
            <p:cNvPr id="57" name="Rectangle 56"/>
            <p:cNvSpPr/>
            <p:nvPr/>
          </p:nvSpPr>
          <p:spPr bwMode="auto">
            <a:xfrm>
              <a:off x="6248400" y="1712496"/>
              <a:ext cx="838200" cy="15264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pitchFamily="64" charset="-128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248400" y="1876272"/>
              <a:ext cx="838200" cy="15264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pitchFamily="64" charset="-128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6248400" y="2046409"/>
              <a:ext cx="838200" cy="15264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pitchFamily="64" charset="-128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6248400" y="2213364"/>
              <a:ext cx="838200" cy="15264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ea typeface="ＭＳ Ｐゴシック" pitchFamily="64" charset="-128"/>
              </a:endParaRPr>
            </a:p>
          </p:txBody>
        </p:sp>
      </p:grpSp>
      <p:sp>
        <p:nvSpPr>
          <p:cNvPr id="14363" name="TextBox 62"/>
          <p:cNvSpPr txBox="1">
            <a:spLocks noChangeArrowheads="1"/>
          </p:cNvSpPr>
          <p:nvPr/>
        </p:nvSpPr>
        <p:spPr bwMode="auto">
          <a:xfrm>
            <a:off x="6019800" y="1676400"/>
            <a:ext cx="1479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/>
              <a:t>Event queue</a:t>
            </a:r>
          </a:p>
        </p:txBody>
      </p: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4572000" y="3810000"/>
            <a:ext cx="4343400" cy="533400"/>
            <a:chOff x="4800600" y="3429000"/>
            <a:chExt cx="4343400" cy="533400"/>
          </a:xfrm>
        </p:grpSpPr>
        <p:sp>
          <p:nvSpPr>
            <p:cNvPr id="13356" name="Rounded Rectangle 31"/>
            <p:cNvSpPr>
              <a:spLocks noChangeArrowheads="1"/>
            </p:cNvSpPr>
            <p:nvPr/>
          </p:nvSpPr>
          <p:spPr bwMode="auto">
            <a:xfrm>
              <a:off x="4876800" y="3505200"/>
              <a:ext cx="19050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anchor="ctr" anchorCtr="1"/>
            <a:lstStyle/>
            <a:p>
              <a:pPr eaLnBrk="0" hangingPunct="0"/>
              <a:r>
                <a:rPr lang="fr-CH"/>
                <a:t>TradeService</a:t>
              </a:r>
            </a:p>
          </p:txBody>
        </p:sp>
        <p:sp>
          <p:nvSpPr>
            <p:cNvPr id="13357" name="Rounded Rectangle 31"/>
            <p:cNvSpPr>
              <a:spLocks noChangeArrowheads="1"/>
            </p:cNvSpPr>
            <p:nvPr/>
          </p:nvSpPr>
          <p:spPr bwMode="auto">
            <a:xfrm>
              <a:off x="6858000" y="3505200"/>
              <a:ext cx="1905000" cy="3810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anchor="ctr" anchorCtr="1"/>
            <a:lstStyle/>
            <a:p>
              <a:pPr eaLnBrk="0" hangingPunct="0"/>
              <a:r>
                <a:rPr lang="fr-CH"/>
                <a:t>PositionService</a:t>
              </a:r>
            </a:p>
          </p:txBody>
        </p:sp>
        <p:sp>
          <p:nvSpPr>
            <p:cNvPr id="13358" name="Rounded Rectangle 51"/>
            <p:cNvSpPr>
              <a:spLocks noChangeArrowheads="1"/>
            </p:cNvSpPr>
            <p:nvPr/>
          </p:nvSpPr>
          <p:spPr bwMode="auto">
            <a:xfrm>
              <a:off x="4800600" y="3429000"/>
              <a:ext cx="4343400" cy="533400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3359" name="TextBox 63"/>
            <p:cNvSpPr txBox="1">
              <a:spLocks noChangeArrowheads="1"/>
            </p:cNvSpPr>
            <p:nvPr/>
          </p:nvSpPr>
          <p:spPr bwMode="auto">
            <a:xfrm>
              <a:off x="8728502" y="3505200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/>
                <a:t>…</a:t>
              </a:r>
              <a:endParaRPr lang="en-US"/>
            </a:p>
          </p:txBody>
        </p:sp>
      </p:grpSp>
      <p:cxnSp>
        <p:nvCxnSpPr>
          <p:cNvPr id="14365" name="Straight Arrow Connector 67"/>
          <p:cNvCxnSpPr>
            <a:cxnSpLocks noChangeShapeType="1"/>
          </p:cNvCxnSpPr>
          <p:nvPr/>
        </p:nvCxnSpPr>
        <p:spPr bwMode="auto">
          <a:xfrm rot="5400000">
            <a:off x="7803357" y="3574256"/>
            <a:ext cx="381000" cy="1587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14366" name="Elbow Connector 69"/>
          <p:cNvCxnSpPr>
            <a:cxnSpLocks noChangeShapeType="1"/>
          </p:cNvCxnSpPr>
          <p:nvPr/>
        </p:nvCxnSpPr>
        <p:spPr bwMode="auto">
          <a:xfrm rot="10800000">
            <a:off x="7239000" y="2362200"/>
            <a:ext cx="762000" cy="533400"/>
          </a:xfrm>
          <a:prstGeom prst="bentConnector3">
            <a:avLst>
              <a:gd name="adj1" fmla="val 0"/>
            </a:avLst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367" name="Straight Arrow Connector 19"/>
          <p:cNvCxnSpPr>
            <a:cxnSpLocks noChangeShapeType="1"/>
          </p:cNvCxnSpPr>
          <p:nvPr/>
        </p:nvCxnSpPr>
        <p:spPr bwMode="auto">
          <a:xfrm rot="10800000" flipH="1">
            <a:off x="5562600" y="2362200"/>
            <a:ext cx="6858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368" name="Straight Arrow Connector 19"/>
          <p:cNvCxnSpPr>
            <a:cxnSpLocks noChangeShapeType="1"/>
          </p:cNvCxnSpPr>
          <p:nvPr/>
        </p:nvCxnSpPr>
        <p:spPr bwMode="auto">
          <a:xfrm>
            <a:off x="3276600" y="2819400"/>
            <a:ext cx="4343400" cy="9906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4369" name="TextBox 80"/>
          <p:cNvSpPr txBox="1">
            <a:spLocks noChangeArrowheads="1"/>
          </p:cNvSpPr>
          <p:nvPr/>
        </p:nvSpPr>
        <p:spPr bwMode="auto">
          <a:xfrm>
            <a:off x="4502150" y="3516313"/>
            <a:ext cx="1517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/>
              <a:t>Service layer</a:t>
            </a:r>
          </a:p>
        </p:txBody>
      </p:sp>
      <p:sp>
        <p:nvSpPr>
          <p:cNvPr id="14370" name="Rounded Rectangle 35"/>
          <p:cNvSpPr>
            <a:spLocks noChangeArrowheads="1"/>
          </p:cNvSpPr>
          <p:nvPr/>
        </p:nvSpPr>
        <p:spPr bwMode="auto">
          <a:xfrm>
            <a:off x="4191000" y="4724400"/>
            <a:ext cx="24384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D382"/>
              </a:gs>
              <a:gs pos="50000">
                <a:srgbClr val="FFE1B4"/>
              </a:gs>
              <a:gs pos="100000">
                <a:srgbClr val="FFF0DA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anchor="ctr" anchorCtr="1"/>
          <a:lstStyle/>
          <a:p>
            <a:pPr eaLnBrk="0" hangingPunct="0"/>
            <a:r>
              <a:rPr lang="fr-CH"/>
              <a:t>RemoteServiceProxy</a:t>
            </a:r>
          </a:p>
        </p:txBody>
      </p:sp>
      <p:cxnSp>
        <p:nvCxnSpPr>
          <p:cNvPr id="14371" name="Straight Arrow Connector 82"/>
          <p:cNvCxnSpPr>
            <a:cxnSpLocks noChangeShapeType="1"/>
          </p:cNvCxnSpPr>
          <p:nvPr/>
        </p:nvCxnSpPr>
        <p:spPr bwMode="auto">
          <a:xfrm rot="5400000">
            <a:off x="7085807" y="4548981"/>
            <a:ext cx="304800" cy="1587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14372" name="Straight Arrow Connector 83"/>
          <p:cNvCxnSpPr>
            <a:cxnSpLocks noChangeShapeType="1"/>
          </p:cNvCxnSpPr>
          <p:nvPr/>
        </p:nvCxnSpPr>
        <p:spPr bwMode="auto">
          <a:xfrm rot="16200000" flipV="1">
            <a:off x="5952332" y="4525169"/>
            <a:ext cx="304800" cy="1587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14373" name="TextBox 91"/>
          <p:cNvSpPr txBox="1">
            <a:spLocks noChangeArrowheads="1"/>
          </p:cNvSpPr>
          <p:nvPr/>
        </p:nvSpPr>
        <p:spPr bwMode="auto">
          <a:xfrm>
            <a:off x="7323138" y="4343400"/>
            <a:ext cx="15922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sz="1400" i="1"/>
              <a:t>packetReceived()</a:t>
            </a:r>
          </a:p>
        </p:txBody>
      </p:sp>
      <p:sp>
        <p:nvSpPr>
          <p:cNvPr id="14374" name="TextBox 86"/>
          <p:cNvSpPr txBox="1">
            <a:spLocks noChangeArrowheads="1"/>
          </p:cNvSpPr>
          <p:nvPr/>
        </p:nvSpPr>
        <p:spPr bwMode="auto">
          <a:xfrm>
            <a:off x="6470650" y="2057400"/>
            <a:ext cx="6159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000"/>
              <a:t>P1 pos.</a:t>
            </a:r>
            <a:endParaRPr lang="en-US" sz="1000"/>
          </a:p>
        </p:txBody>
      </p:sp>
      <p:sp>
        <p:nvSpPr>
          <p:cNvPr id="14375" name="TextBox 87"/>
          <p:cNvSpPr txBox="1">
            <a:spLocks noChangeArrowheads="1"/>
          </p:cNvSpPr>
          <p:nvPr/>
        </p:nvSpPr>
        <p:spPr bwMode="auto">
          <a:xfrm>
            <a:off x="6469063" y="2217738"/>
            <a:ext cx="6159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000"/>
              <a:t>A3 pos.</a:t>
            </a:r>
            <a:endParaRPr lang="en-US" sz="1000"/>
          </a:p>
        </p:txBody>
      </p:sp>
      <p:sp>
        <p:nvSpPr>
          <p:cNvPr id="14376" name="TextBox 88"/>
          <p:cNvSpPr txBox="1">
            <a:spLocks noChangeArrowheads="1"/>
          </p:cNvSpPr>
          <p:nvPr/>
        </p:nvSpPr>
        <p:spPr bwMode="auto">
          <a:xfrm>
            <a:off x="6461125" y="2390775"/>
            <a:ext cx="6159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000"/>
              <a:t>P2 pos.</a:t>
            </a:r>
            <a:endParaRPr lang="en-US" sz="1000"/>
          </a:p>
        </p:txBody>
      </p:sp>
      <p:pic>
        <p:nvPicPr>
          <p:cNvPr id="14377" name="Picture 51" descr="sateli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9113" y="5486400"/>
            <a:ext cx="8016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Cloud 51"/>
          <p:cNvSpPr/>
          <p:nvPr/>
        </p:nvSpPr>
        <p:spPr bwMode="auto">
          <a:xfrm>
            <a:off x="3352800" y="5562600"/>
            <a:ext cx="1524000" cy="457200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2880" tIns="0" rIns="0"/>
          <a:lstStyle/>
          <a:p>
            <a:pPr eaLnBrk="0" hangingPunct="0">
              <a:defRPr/>
            </a:pPr>
            <a:r>
              <a:rPr lang="fr-CH">
                <a:latin typeface="Arial" charset="0"/>
                <a:ea typeface="ＭＳ Ｐゴシック" pitchFamily="64" charset="-128"/>
                <a:cs typeface="+mn-cs"/>
              </a:rPr>
              <a:t>network</a:t>
            </a:r>
            <a:endParaRPr lang="en-US">
              <a:latin typeface="Arial" charset="0"/>
              <a:ea typeface="ＭＳ Ｐゴシック" pitchFamily="64" charset="-128"/>
              <a:cs typeface="+mn-cs"/>
            </a:endParaRPr>
          </a:p>
        </p:txBody>
      </p:sp>
      <p:cxnSp>
        <p:nvCxnSpPr>
          <p:cNvPr id="53" name="Straight Arrow Connector 36"/>
          <p:cNvCxnSpPr>
            <a:cxnSpLocks noChangeShapeType="1"/>
          </p:cNvCxnSpPr>
          <p:nvPr/>
        </p:nvCxnSpPr>
        <p:spPr bwMode="auto">
          <a:xfrm flipV="1">
            <a:off x="4789488" y="5765800"/>
            <a:ext cx="290512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5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850" y="6453188"/>
            <a:ext cx="519113" cy="234950"/>
          </a:xfrm>
          <a:noFill/>
        </p:spPr>
        <p:txBody>
          <a:bodyPr/>
          <a:lstStyle/>
          <a:p>
            <a:fld id="{809F8B1E-AA6C-45CB-A26E-0744CF1619F0}" type="slidenum">
              <a:rPr lang="de-CH" smtClean="0">
                <a:latin typeface="Arial" pitchFamily="34" charset="0"/>
                <a:ea typeface="ＭＳ Ｐゴシック"/>
                <a:cs typeface="ＭＳ Ｐゴシック"/>
              </a:rPr>
              <a:pPr/>
              <a:t>10</a:t>
            </a:fld>
            <a:endParaRPr lang="de-CH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indefinite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indefinite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9" dur="indefinite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2" dur="indefinite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indefinite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indefinite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7" dur="indefinite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0" dur="indefinite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3" dur="indefinite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6" dur="indefinite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2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6" dur="indefinite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7" dur="indefinite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9" dur="indefinite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0" dur="indefinite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2" dur="indefinite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3" dur="indefinite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5" dur="indefinite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6" dur="indefinite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8" dur="indefinite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9" dur="indefinite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1" dur="indefinite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2" dur="indefinite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4" dur="indefinite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5" dur="indefinite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9" dur="indefinite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0" dur="indefinite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3" dur="indefinite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5" dur="indefinite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6" dur="indefinite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9" dur="indefinite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1" dur="indefinite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2" dur="indefinite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4" dur="indefinite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5" dur="indefinite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7" dur="indefinite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8" dur="indefinite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0" dur="indefinite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61" dur="indefinite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3" dur="indefinite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64" dur="indefinite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6" dur="indefinite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67" dur="indefinite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7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2" dur="indefinite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73" dur="indefinite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5" dur="indefinite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76" dur="indefinite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8" dur="indefinite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79" dur="indefinite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1" dur="indefinite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2" dur="indefinite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4" dur="indefinite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5" dur="indefinite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7" dur="indefinite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8" dur="indefinite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0" dur="indefinite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91" dur="indefinite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94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6" dur="indefinite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97" dur="indefinite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0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2" dur="indefinite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03" dur="indefinite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5" dur="indefinite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06" dur="indefinite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8" dur="indefinite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09" dur="indefinite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1" dur="indefinite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12" dur="indefinite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4" dur="indefinite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15" dur="indefinite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7" dur="indefinite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18" dur="indefinite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0" dur="indefinite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21" dur="indefinite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3" dur="indefinite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24" dur="indefinite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6" dur="indefinite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27" dur="indefinite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9" dur="indefinite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30" dur="indefinite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2" dur="indefinite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33" dur="indefinite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5" dur="indefinite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36" dur="indefinite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8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39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1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42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8" grpId="1"/>
      <p:bldP spid="14339" grpId="0"/>
      <p:bldP spid="14339" grpId="1"/>
      <p:bldP spid="14346" grpId="0" animBg="1"/>
      <p:bldP spid="14346" grpId="1" animBg="1"/>
      <p:bldP spid="14347" grpId="0" animBg="1"/>
      <p:bldP spid="14347" grpId="1" animBg="1"/>
      <p:bldP spid="14347" grpId="2" animBg="1"/>
      <p:bldP spid="14348" grpId="0"/>
      <p:bldP spid="14348" grpId="1"/>
      <p:bldP spid="14348" grpId="2"/>
      <p:bldP spid="14350" grpId="0"/>
      <p:bldP spid="14350" grpId="1"/>
      <p:bldP spid="14350" grpId="2"/>
      <p:bldP spid="14351" grpId="0" animBg="1"/>
      <p:bldP spid="14351" grpId="1" animBg="1"/>
      <p:bldP spid="14351" grpId="2" animBg="1"/>
      <p:bldP spid="14354" grpId="0"/>
      <p:bldP spid="14354" grpId="1"/>
      <p:bldP spid="14356" grpId="0" animBg="1"/>
      <p:bldP spid="14356" grpId="1" animBg="1"/>
      <p:bldP spid="14359" grpId="0" animBg="1"/>
      <p:bldP spid="14359" grpId="1" animBg="1"/>
      <p:bldP spid="14360" grpId="0" animBg="1"/>
      <p:bldP spid="14360" grpId="1" animBg="1"/>
      <p:bldP spid="14361" grpId="0"/>
      <p:bldP spid="14361" grpId="1"/>
      <p:bldP spid="14361" grpId="2"/>
      <p:bldP spid="14363" grpId="0"/>
      <p:bldP spid="14363" grpId="1"/>
      <p:bldP spid="14369" grpId="0"/>
      <p:bldP spid="14369" grpId="1"/>
      <p:bldP spid="14370" grpId="0" animBg="1"/>
      <p:bldP spid="14370" grpId="1" animBg="1"/>
      <p:bldP spid="14373" grpId="0"/>
      <p:bldP spid="14373" grpId="1"/>
      <p:bldP spid="14374" grpId="0"/>
      <p:bldP spid="14374" grpId="1"/>
      <p:bldP spid="14375" grpId="0"/>
      <p:bldP spid="14375" grpId="1"/>
      <p:bldP spid="14376" grpId="0"/>
      <p:bldP spid="14376" grpId="1"/>
      <p:bldP spid="52" grpId="0" animBg="1"/>
      <p:bldP spid="5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342900" y="457200"/>
            <a:ext cx="8496300" cy="762000"/>
          </a:xfrm>
        </p:spPr>
        <p:txBody>
          <a:bodyPr/>
          <a:lstStyle/>
          <a:p>
            <a:pPr eaLnBrk="1" hangingPunct="1"/>
            <a:r>
              <a:rPr lang="fr-CH" dirty="0" smtClean="0"/>
              <a:t>3 - </a:t>
            </a:r>
            <a:r>
              <a:rPr lang="fr-CH" dirty="0" err="1" smtClean="0"/>
              <a:t>Globaler</a:t>
            </a:r>
            <a:r>
              <a:rPr lang="fr-CH" dirty="0" smtClean="0"/>
              <a:t> </a:t>
            </a:r>
            <a:r>
              <a:rPr lang="fr-CH" dirty="0" err="1" smtClean="0"/>
              <a:t>Notifikationsmechanismus</a:t>
            </a:r>
            <a:endParaRPr lang="en-US" dirty="0" smtClean="0"/>
          </a:p>
        </p:txBody>
      </p:sp>
      <p:sp>
        <p:nvSpPr>
          <p:cNvPr id="14340" name="Rounded Rectangle 35"/>
          <p:cNvSpPr>
            <a:spLocks noChangeArrowheads="1"/>
          </p:cNvSpPr>
          <p:nvPr/>
        </p:nvSpPr>
        <p:spPr bwMode="auto">
          <a:xfrm>
            <a:off x="1676400" y="5181600"/>
            <a:ext cx="2971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28F98"/>
              </a:gs>
              <a:gs pos="50000">
                <a:srgbClr val="EBBCC1"/>
              </a:gs>
              <a:gs pos="100000">
                <a:srgbClr val="F4DFE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anchor="ctr" anchorCtr="1"/>
          <a:lstStyle/>
          <a:p>
            <a:pPr eaLnBrk="0" hangingPunct="0"/>
            <a:r>
              <a:rPr lang="fr-CH"/>
              <a:t>RemoteService</a:t>
            </a:r>
          </a:p>
        </p:txBody>
      </p:sp>
      <p:cxnSp>
        <p:nvCxnSpPr>
          <p:cNvPr id="14341" name="Straight Connector 50"/>
          <p:cNvCxnSpPr>
            <a:cxnSpLocks noChangeShapeType="1"/>
          </p:cNvCxnSpPr>
          <p:nvPr/>
        </p:nvCxnSpPr>
        <p:spPr bwMode="auto">
          <a:xfrm>
            <a:off x="228600" y="4953000"/>
            <a:ext cx="51816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4342" name="Rounded Rectangle 35"/>
          <p:cNvSpPr>
            <a:spLocks noChangeArrowheads="1"/>
          </p:cNvSpPr>
          <p:nvPr/>
        </p:nvSpPr>
        <p:spPr bwMode="auto">
          <a:xfrm>
            <a:off x="2514600" y="4343400"/>
            <a:ext cx="1905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D382"/>
              </a:gs>
              <a:gs pos="50000">
                <a:srgbClr val="FFE1B4"/>
              </a:gs>
              <a:gs pos="100000">
                <a:srgbClr val="FFF0DA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anchor="ctr" anchorCtr="1"/>
          <a:lstStyle/>
          <a:p>
            <a:pPr eaLnBrk="0" hangingPunct="0"/>
            <a:r>
              <a:rPr lang="fr-CH"/>
              <a:t>IPacketListener</a:t>
            </a:r>
          </a:p>
        </p:txBody>
      </p:sp>
      <p:cxnSp>
        <p:nvCxnSpPr>
          <p:cNvPr id="14343" name="Straight Arrow Connector 41"/>
          <p:cNvCxnSpPr>
            <a:cxnSpLocks noChangeShapeType="1"/>
          </p:cNvCxnSpPr>
          <p:nvPr/>
        </p:nvCxnSpPr>
        <p:spPr bwMode="auto">
          <a:xfrm rot="5400000">
            <a:off x="3251994" y="4937919"/>
            <a:ext cx="381000" cy="1588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prstDash val="sysDash"/>
            <a:round/>
            <a:headEnd type="arrow" w="med" len="med"/>
            <a:tailEnd/>
          </a:ln>
        </p:spPr>
      </p:cxnSp>
      <p:sp>
        <p:nvSpPr>
          <p:cNvPr id="14344" name="TextBox 43"/>
          <p:cNvSpPr txBox="1">
            <a:spLocks noChangeArrowheads="1"/>
          </p:cNvSpPr>
          <p:nvPr/>
        </p:nvSpPr>
        <p:spPr bwMode="auto">
          <a:xfrm>
            <a:off x="2616200" y="4759325"/>
            <a:ext cx="568325" cy="3683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>
                <a:solidFill>
                  <a:srgbClr val="F9B200"/>
                </a:solidFill>
              </a:rPr>
              <a:t>IPC</a:t>
            </a:r>
            <a:endParaRPr lang="en-US">
              <a:solidFill>
                <a:srgbClr val="F9B200"/>
              </a:solidFill>
            </a:endParaRPr>
          </a:p>
        </p:txBody>
      </p:sp>
      <p:cxnSp>
        <p:nvCxnSpPr>
          <p:cNvPr id="14345" name="Straight Connector 50"/>
          <p:cNvCxnSpPr>
            <a:cxnSpLocks noChangeShapeType="1"/>
          </p:cNvCxnSpPr>
          <p:nvPr/>
        </p:nvCxnSpPr>
        <p:spPr bwMode="auto">
          <a:xfrm rot="5400000" flipH="1" flipV="1">
            <a:off x="3316288" y="3543300"/>
            <a:ext cx="4191000" cy="3175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5388" name="Right Arrow 17"/>
          <p:cNvSpPr>
            <a:spLocks noChangeArrowheads="1"/>
          </p:cNvSpPr>
          <p:nvPr/>
        </p:nvSpPr>
        <p:spPr bwMode="auto">
          <a:xfrm rot="-1066030">
            <a:off x="4878388" y="4906963"/>
            <a:ext cx="1851025" cy="304800"/>
          </a:xfrm>
          <a:prstGeom prst="rightArrow">
            <a:avLst>
              <a:gd name="adj1" fmla="val 50000"/>
              <a:gd name="adj2" fmla="val 50017"/>
            </a:avLst>
          </a:prstGeom>
          <a:solidFill>
            <a:srgbClr val="97BE0D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eaLnBrk="0" hangingPunct="0"/>
            <a:endParaRPr lang="en-US" b="1"/>
          </a:p>
        </p:txBody>
      </p:sp>
      <p:sp>
        <p:nvSpPr>
          <p:cNvPr id="15389" name="TextBox 91"/>
          <p:cNvSpPr txBox="1">
            <a:spLocks noChangeArrowheads="1"/>
          </p:cNvSpPr>
          <p:nvPr/>
        </p:nvSpPr>
        <p:spPr bwMode="auto">
          <a:xfrm>
            <a:off x="6019800" y="50292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i="1"/>
              <a:t>broadcast Intent</a:t>
            </a:r>
          </a:p>
        </p:txBody>
      </p:sp>
      <p:grpSp>
        <p:nvGrpSpPr>
          <p:cNvPr id="14348" name="Group 29"/>
          <p:cNvGrpSpPr>
            <a:grpSpLocks/>
          </p:cNvGrpSpPr>
          <p:nvPr/>
        </p:nvGrpSpPr>
        <p:grpSpPr bwMode="auto">
          <a:xfrm>
            <a:off x="2286000" y="4267200"/>
            <a:ext cx="2514600" cy="533400"/>
            <a:chOff x="457200" y="4191000"/>
            <a:chExt cx="4267200" cy="533400"/>
          </a:xfrm>
        </p:grpSpPr>
        <p:cxnSp>
          <p:nvCxnSpPr>
            <p:cNvPr id="14361" name="Straight Connector 92"/>
            <p:cNvCxnSpPr>
              <a:cxnSpLocks noChangeShapeType="1"/>
            </p:cNvCxnSpPr>
            <p:nvPr/>
          </p:nvCxnSpPr>
          <p:spPr bwMode="auto">
            <a:xfrm>
              <a:off x="457200" y="4191000"/>
              <a:ext cx="4267200" cy="533400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4362" name="Straight Connector 95"/>
            <p:cNvCxnSpPr>
              <a:cxnSpLocks noChangeShapeType="1"/>
            </p:cNvCxnSpPr>
            <p:nvPr/>
          </p:nvCxnSpPr>
          <p:spPr bwMode="auto">
            <a:xfrm flipV="1">
              <a:off x="457200" y="4191000"/>
              <a:ext cx="4267200" cy="533400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27" name="TextBox 26"/>
          <p:cNvSpPr txBox="1"/>
          <p:nvPr/>
        </p:nvSpPr>
        <p:spPr>
          <a:xfrm>
            <a:off x="227013" y="5068888"/>
            <a:ext cx="99218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dirty="0">
                <a:solidFill>
                  <a:schemeClr val="bg1">
                    <a:lumMod val="50000"/>
                  </a:schemeClr>
                </a:solidFill>
              </a:rPr>
              <a:t>service</a:t>
            </a:r>
          </a:p>
          <a:p>
            <a:pPr>
              <a:defRPr/>
            </a:pPr>
            <a:r>
              <a:rPr lang="fr-CH" dirty="0" err="1">
                <a:solidFill>
                  <a:schemeClr val="bg1">
                    <a:lumMod val="50000"/>
                  </a:schemeClr>
                </a:solidFill>
              </a:rPr>
              <a:t>process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0338" y="1524000"/>
            <a:ext cx="1287462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CH">
                <a:solidFill>
                  <a:schemeClr val="bg1">
                    <a:lumMod val="50000"/>
                  </a:schemeClr>
                </a:solidFill>
              </a:rPr>
              <a:t>application</a:t>
            </a:r>
          </a:p>
          <a:p>
            <a:pPr>
              <a:defRPr/>
            </a:pPr>
            <a:r>
              <a:rPr lang="fr-CH" err="1">
                <a:solidFill>
                  <a:schemeClr val="bg1">
                    <a:lumMod val="50000"/>
                  </a:schemeClr>
                </a:solidFill>
              </a:rPr>
              <a:t>process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384" name="Rounded Rectangle 35"/>
          <p:cNvSpPr>
            <a:spLocks noChangeArrowheads="1"/>
          </p:cNvSpPr>
          <p:nvPr/>
        </p:nvSpPr>
        <p:spPr bwMode="auto">
          <a:xfrm>
            <a:off x="6096000" y="4267200"/>
            <a:ext cx="27432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D382"/>
              </a:gs>
              <a:gs pos="50000">
                <a:srgbClr val="FFE1B4"/>
              </a:gs>
              <a:gs pos="100000">
                <a:srgbClr val="FFF0DA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anchor="ctr" anchorCtr="1"/>
          <a:lstStyle/>
          <a:p>
            <a:pPr eaLnBrk="0" hangingPunct="0"/>
            <a:r>
              <a:rPr lang="fr-CH"/>
              <a:t>BroadcastIntentReceiver</a:t>
            </a:r>
          </a:p>
        </p:txBody>
      </p:sp>
      <p:sp>
        <p:nvSpPr>
          <p:cNvPr id="15382" name="TextBox 74"/>
          <p:cNvSpPr txBox="1">
            <a:spLocks noChangeArrowheads="1"/>
          </p:cNvSpPr>
          <p:nvPr/>
        </p:nvSpPr>
        <p:spPr bwMode="auto">
          <a:xfrm>
            <a:off x="8077200" y="5268913"/>
            <a:ext cx="1017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dirty="0" err="1">
                <a:solidFill>
                  <a:schemeClr val="bg1">
                    <a:lumMod val="50000"/>
                  </a:schemeClr>
                </a:solidFill>
              </a:rPr>
              <a:t>platform</a:t>
            </a:r>
            <a:endParaRPr lang="fr-CH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5383" name="Straight Arrow Connector 75"/>
          <p:cNvCxnSpPr>
            <a:cxnSpLocks noChangeShapeType="1"/>
          </p:cNvCxnSpPr>
          <p:nvPr/>
        </p:nvCxnSpPr>
        <p:spPr bwMode="auto">
          <a:xfrm rot="5400000">
            <a:off x="7162801" y="3884612"/>
            <a:ext cx="609600" cy="3175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15379" name="TextBox 91"/>
          <p:cNvSpPr txBox="1">
            <a:spLocks noChangeArrowheads="1"/>
          </p:cNvSpPr>
          <p:nvPr/>
        </p:nvSpPr>
        <p:spPr bwMode="auto">
          <a:xfrm>
            <a:off x="6858000" y="37338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i="1"/>
              <a:t>notify</a:t>
            </a:r>
          </a:p>
        </p:txBody>
      </p:sp>
      <p:sp>
        <p:nvSpPr>
          <p:cNvPr id="14355" name="TextBox 91"/>
          <p:cNvSpPr txBox="1">
            <a:spLocks noChangeArrowheads="1"/>
          </p:cNvSpPr>
          <p:nvPr/>
        </p:nvSpPr>
        <p:spPr bwMode="auto">
          <a:xfrm>
            <a:off x="228600" y="4230688"/>
            <a:ext cx="20208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i="1"/>
              <a:t>no packet listener registered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754813" y="1992313"/>
            <a:ext cx="2236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/>
              <a:t>NotificationManager</a:t>
            </a:r>
            <a:endParaRPr lang="en-US"/>
          </a:p>
        </p:txBody>
      </p:sp>
      <p:pic>
        <p:nvPicPr>
          <p:cNvPr id="36" name="Picture 35" descr="trade_inten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295400"/>
            <a:ext cx="17526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ight Arrow 17"/>
          <p:cNvSpPr>
            <a:spLocks noChangeArrowheads="1"/>
          </p:cNvSpPr>
          <p:nvPr/>
        </p:nvSpPr>
        <p:spPr bwMode="auto">
          <a:xfrm rot="1066030" flipH="1">
            <a:off x="4316413" y="2551113"/>
            <a:ext cx="1306512" cy="304800"/>
          </a:xfrm>
          <a:prstGeom prst="rightArrow">
            <a:avLst>
              <a:gd name="adj1" fmla="val 50000"/>
              <a:gd name="adj2" fmla="val 49969"/>
            </a:avLst>
          </a:prstGeom>
          <a:solidFill>
            <a:srgbClr val="97BE0D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eaLnBrk="0" hangingPunct="0"/>
            <a:endParaRPr lang="en-US" b="1"/>
          </a:p>
        </p:txBody>
      </p:sp>
      <p:sp>
        <p:nvSpPr>
          <p:cNvPr id="38" name="TextBox 91"/>
          <p:cNvSpPr txBox="1">
            <a:spLocks noChangeArrowheads="1"/>
          </p:cNvSpPr>
          <p:nvPr/>
        </p:nvSpPr>
        <p:spPr bwMode="auto">
          <a:xfrm>
            <a:off x="569913" y="2514600"/>
            <a:ext cx="20208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H" i="1"/>
              <a:t>received trade proposal</a:t>
            </a:r>
          </a:p>
        </p:txBody>
      </p:sp>
      <p:pic>
        <p:nvPicPr>
          <p:cNvPr id="28" name="Picture 27" descr="notification_bar_trade_proposa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2286000"/>
            <a:ext cx="33178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850" y="6453188"/>
            <a:ext cx="519113" cy="234950"/>
          </a:xfrm>
          <a:noFill/>
        </p:spPr>
        <p:txBody>
          <a:bodyPr/>
          <a:lstStyle/>
          <a:p>
            <a:fld id="{809F8B1E-AA6C-45CB-A26E-0744CF1619F0}" type="slidenum">
              <a:rPr lang="de-CH" smtClean="0">
                <a:latin typeface="Arial" pitchFamily="34" charset="0"/>
                <a:ea typeface="ＭＳ Ｐゴシック"/>
                <a:cs typeface="ＭＳ Ｐゴシック"/>
              </a:rPr>
              <a:pPr/>
              <a:t>11</a:t>
            </a:fld>
            <a:endParaRPr lang="de-CH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8" grpId="0" animBg="1"/>
      <p:bldP spid="15389" grpId="0"/>
      <p:bldP spid="15384" grpId="0" animBg="1"/>
      <p:bldP spid="15379" grpId="0"/>
      <p:bldP spid="37" grpId="0" animBg="1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342900" y="457200"/>
            <a:ext cx="8496300" cy="762000"/>
          </a:xfrm>
        </p:spPr>
        <p:txBody>
          <a:bodyPr/>
          <a:lstStyle/>
          <a:p>
            <a:pPr eaLnBrk="1" hangingPunct="1"/>
            <a:r>
              <a:rPr lang="fr-CH" dirty="0" smtClean="0"/>
              <a:t>4 - UI – </a:t>
            </a:r>
            <a:r>
              <a:rPr lang="fr-CH" dirty="0" err="1" smtClean="0"/>
              <a:t>Development</a:t>
            </a:r>
            <a:endParaRPr lang="en-US" dirty="0" smtClean="0"/>
          </a:p>
        </p:txBody>
      </p:sp>
      <p:sp>
        <p:nvSpPr>
          <p:cNvPr id="15364" name="Rounded Rectangle 35"/>
          <p:cNvSpPr>
            <a:spLocks noChangeArrowheads="1"/>
          </p:cNvSpPr>
          <p:nvPr/>
        </p:nvSpPr>
        <p:spPr bwMode="auto">
          <a:xfrm>
            <a:off x="4724400" y="2209800"/>
            <a:ext cx="1524000" cy="1371600"/>
          </a:xfrm>
          <a:prstGeom prst="roundRect">
            <a:avLst>
              <a:gd name="adj" fmla="val 5597"/>
            </a:avLst>
          </a:prstGeom>
          <a:gradFill rotWithShape="1">
            <a:gsLst>
              <a:gs pos="0">
                <a:srgbClr val="FFD382"/>
              </a:gs>
              <a:gs pos="50000">
                <a:srgbClr val="FFE1B4"/>
              </a:gs>
              <a:gs pos="100000">
                <a:srgbClr val="FFF0DA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fr-CH" sz="1400" b="1"/>
              <a:t>BaseActivity</a:t>
            </a:r>
          </a:p>
          <a:p>
            <a:pPr eaLnBrk="0" hangingPunct="0"/>
            <a:r>
              <a:rPr lang="fr-CH" sz="1400"/>
              <a:t>setTitle(...)</a:t>
            </a:r>
            <a:br>
              <a:rPr lang="fr-CH" sz="1400"/>
            </a:br>
            <a:r>
              <a:rPr lang="fr-CH" sz="1400"/>
              <a:t>addAction(...)</a:t>
            </a:r>
          </a:p>
        </p:txBody>
      </p:sp>
      <p:sp>
        <p:nvSpPr>
          <p:cNvPr id="15365" name="Rounded Rectangle 35"/>
          <p:cNvSpPr>
            <a:spLocks noChangeArrowheads="1"/>
          </p:cNvSpPr>
          <p:nvPr/>
        </p:nvSpPr>
        <p:spPr bwMode="auto">
          <a:xfrm>
            <a:off x="4495800" y="4191000"/>
            <a:ext cx="1981200" cy="914400"/>
          </a:xfrm>
          <a:prstGeom prst="roundRect">
            <a:avLst>
              <a:gd name="adj" fmla="val 6370"/>
            </a:avLst>
          </a:prstGeom>
          <a:gradFill rotWithShape="1">
            <a:gsLst>
              <a:gs pos="0">
                <a:srgbClr val="FFD382"/>
              </a:gs>
              <a:gs pos="50000">
                <a:srgbClr val="FFE1B4"/>
              </a:gs>
              <a:gs pos="100000">
                <a:srgbClr val="FFF0DA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fr-CH" sz="1400" b="1"/>
              <a:t>AnimalDetailActivity</a:t>
            </a:r>
          </a:p>
        </p:txBody>
      </p:sp>
      <p:cxnSp>
        <p:nvCxnSpPr>
          <p:cNvPr id="15366" name="AutoShape 6"/>
          <p:cNvCxnSpPr>
            <a:cxnSpLocks noChangeShapeType="1"/>
            <a:endCxn id="15364" idx="2"/>
          </p:cNvCxnSpPr>
          <p:nvPr/>
        </p:nvCxnSpPr>
        <p:spPr bwMode="auto">
          <a:xfrm rot="-5400000">
            <a:off x="5181600" y="3886200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5367" name="Rounded Rectangle 35"/>
          <p:cNvSpPr>
            <a:spLocks noChangeArrowheads="1"/>
          </p:cNvSpPr>
          <p:nvPr/>
        </p:nvSpPr>
        <p:spPr bwMode="auto">
          <a:xfrm>
            <a:off x="4800600" y="3048000"/>
            <a:ext cx="1371600" cy="457200"/>
          </a:xfrm>
          <a:prstGeom prst="roundRect">
            <a:avLst>
              <a:gd name="adj" fmla="val 9375"/>
            </a:avLst>
          </a:prstGeom>
          <a:gradFill rotWithShape="1">
            <a:gsLst>
              <a:gs pos="0">
                <a:srgbClr val="E28F98"/>
              </a:gs>
              <a:gs pos="50000">
                <a:srgbClr val="EBBCC1"/>
              </a:gs>
              <a:gs pos="100000">
                <a:srgbClr val="F4DFE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anchor="ctr" anchorCtr="1"/>
          <a:lstStyle/>
          <a:p>
            <a:pPr eaLnBrk="0" hangingPunct="0"/>
            <a:r>
              <a:rPr lang="fr-CH" sz="1400"/>
              <a:t>layout.xml</a:t>
            </a:r>
          </a:p>
        </p:txBody>
      </p:sp>
      <p:sp>
        <p:nvSpPr>
          <p:cNvPr id="15368" name="Rounded Rectangle 35"/>
          <p:cNvSpPr>
            <a:spLocks noChangeArrowheads="1"/>
          </p:cNvSpPr>
          <p:nvPr/>
        </p:nvSpPr>
        <p:spPr bwMode="auto">
          <a:xfrm>
            <a:off x="4572000" y="4572000"/>
            <a:ext cx="1828800" cy="457200"/>
          </a:xfrm>
          <a:prstGeom prst="roundRect">
            <a:avLst>
              <a:gd name="adj" fmla="val 10940"/>
            </a:avLst>
          </a:prstGeom>
          <a:gradFill rotWithShape="1">
            <a:gsLst>
              <a:gs pos="0">
                <a:srgbClr val="E28F98"/>
              </a:gs>
              <a:gs pos="50000">
                <a:srgbClr val="EBBCC1"/>
              </a:gs>
              <a:gs pos="100000">
                <a:srgbClr val="F4DFE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anchor="ctr" anchorCtr="1"/>
          <a:lstStyle/>
          <a:p>
            <a:pPr eaLnBrk="0" hangingPunct="0"/>
            <a:r>
              <a:rPr lang="fr-CH" sz="1400"/>
              <a:t>animaldetail.xml</a:t>
            </a:r>
          </a:p>
        </p:txBody>
      </p:sp>
      <p:pic>
        <p:nvPicPr>
          <p:cNvPr id="273414" name="Picture 6" descr="C:\Documents and Settings\andreashz\My Documents\My Pictures\mobilezoo\zoo_detai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1338" y="2286000"/>
            <a:ext cx="1719262" cy="26670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6940550" y="2482850"/>
            <a:ext cx="1608138" cy="2289175"/>
          </a:xfrm>
          <a:prstGeom prst="rect">
            <a:avLst/>
          </a:prstGeom>
          <a:solidFill>
            <a:srgbClr val="FFFF00">
              <a:alpha val="34901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7261225" y="2649538"/>
            <a:ext cx="1006475" cy="1727200"/>
          </a:xfrm>
          <a:prstGeom prst="rect">
            <a:avLst/>
          </a:prstGeom>
          <a:solidFill>
            <a:srgbClr val="008000">
              <a:alpha val="34901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7348538" y="2505075"/>
            <a:ext cx="795337" cy="95250"/>
          </a:xfrm>
          <a:prstGeom prst="rect">
            <a:avLst/>
          </a:prstGeom>
          <a:solidFill>
            <a:srgbClr val="FF3300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373" name="Straight Arrow Connector 17"/>
          <p:cNvCxnSpPr>
            <a:cxnSpLocks noChangeShapeType="1"/>
            <a:stCxn id="15380" idx="3"/>
            <a:endCxn id="15375" idx="1"/>
          </p:cNvCxnSpPr>
          <p:nvPr/>
        </p:nvCxnSpPr>
        <p:spPr bwMode="auto">
          <a:xfrm>
            <a:off x="5984875" y="3278188"/>
            <a:ext cx="1101725" cy="2651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oval" w="med" len="med"/>
          </a:ln>
        </p:spPr>
      </p:cxnSp>
      <p:cxnSp>
        <p:nvCxnSpPr>
          <p:cNvPr id="15374" name="Straight Arrow Connector 17"/>
          <p:cNvCxnSpPr>
            <a:cxnSpLocks noChangeShapeType="1"/>
            <a:stCxn id="15379" idx="3"/>
            <a:endCxn id="15377" idx="1"/>
          </p:cNvCxnSpPr>
          <p:nvPr/>
        </p:nvCxnSpPr>
        <p:spPr bwMode="auto">
          <a:xfrm flipV="1">
            <a:off x="5959475" y="2552700"/>
            <a:ext cx="1436688" cy="1127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oval" w="med" len="med"/>
          </a:ln>
        </p:spPr>
      </p:cxn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7086600" y="3429000"/>
            <a:ext cx="3810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7367588" y="3976688"/>
            <a:ext cx="3810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7396163" y="2438400"/>
            <a:ext cx="3810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378" name="Straight Arrow Connector 17"/>
          <p:cNvCxnSpPr>
            <a:cxnSpLocks noChangeShapeType="1"/>
            <a:stCxn id="15381" idx="3"/>
            <a:endCxn id="15376" idx="1"/>
          </p:cNvCxnSpPr>
          <p:nvPr/>
        </p:nvCxnSpPr>
        <p:spPr bwMode="auto">
          <a:xfrm flipV="1">
            <a:off x="6200775" y="4090988"/>
            <a:ext cx="1166813" cy="7191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oval" w="med" len="med"/>
          </a:ln>
        </p:spPr>
      </p:cxn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5578475" y="2551113"/>
            <a:ext cx="3810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5603875" y="3163888"/>
            <a:ext cx="3810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5819775" y="4695825"/>
            <a:ext cx="3810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2" name="Content Placeholder 4"/>
          <p:cNvSpPr>
            <a:spLocks/>
          </p:cNvSpPr>
          <p:nvPr/>
        </p:nvSpPr>
        <p:spPr bwMode="auto">
          <a:xfrm>
            <a:off x="323850" y="1524000"/>
            <a:ext cx="4400550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lvl="1" indent="-341313" algn="l" defTabSz="2387600" eaLnBrk="0" hangingPunct="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r>
              <a:rPr lang="en-US" sz="2000" dirty="0"/>
              <a:t>2 </a:t>
            </a:r>
            <a:r>
              <a:rPr lang="en-US" sz="2000" dirty="0" err="1" smtClean="0"/>
              <a:t>Optionen</a:t>
            </a:r>
            <a:endParaRPr lang="en-US" sz="2000" dirty="0"/>
          </a:p>
          <a:p>
            <a:pPr marL="685800" lvl="2" indent="-228600" algn="l" defTabSz="2387600">
              <a:spcAft>
                <a:spcPct val="25000"/>
              </a:spcAft>
              <a:buClr>
                <a:srgbClr val="B5123E"/>
              </a:buClr>
              <a:buFontTx/>
              <a:buChar char="-"/>
              <a:tabLst>
                <a:tab pos="361950" algn="l"/>
              </a:tabLst>
            </a:pPr>
            <a:r>
              <a:rPr lang="en-US" dirty="0" err="1" smtClean="0"/>
              <a:t>Deklarativ</a:t>
            </a:r>
            <a:r>
              <a:rPr lang="en-US" dirty="0" smtClean="0"/>
              <a:t>: </a:t>
            </a:r>
            <a:r>
              <a:rPr lang="en-US" dirty="0"/>
              <a:t>XML</a:t>
            </a:r>
          </a:p>
          <a:p>
            <a:pPr marL="685800" lvl="2" indent="-228600" algn="l" defTabSz="2387600">
              <a:spcAft>
                <a:spcPct val="25000"/>
              </a:spcAft>
              <a:buClr>
                <a:srgbClr val="B5123E"/>
              </a:buClr>
              <a:buFontTx/>
              <a:buChar char="-"/>
              <a:tabLst>
                <a:tab pos="361950" algn="l"/>
              </a:tabLst>
            </a:pPr>
            <a:r>
              <a:rPr lang="en-US" dirty="0" err="1" smtClean="0"/>
              <a:t>Programmatisch</a:t>
            </a:r>
            <a:r>
              <a:rPr lang="en-US" dirty="0" smtClean="0"/>
              <a:t>: Java </a:t>
            </a:r>
          </a:p>
          <a:p>
            <a:pPr marL="685800" lvl="2" indent="-228600" algn="l" defTabSz="2387600">
              <a:spcAft>
                <a:spcPct val="25000"/>
              </a:spcAft>
              <a:buClr>
                <a:srgbClr val="B5123E"/>
              </a:buClr>
              <a:buFontTx/>
              <a:buChar char="-"/>
              <a:tabLst>
                <a:tab pos="361950" algn="l"/>
              </a:tabLst>
            </a:pPr>
            <a:r>
              <a:rPr lang="en-US" dirty="0" err="1" smtClean="0"/>
              <a:t>Teilweise</a:t>
            </a:r>
            <a:r>
              <a:rPr lang="en-US" dirty="0" smtClean="0"/>
              <a:t> Builder-</a:t>
            </a:r>
            <a:r>
              <a:rPr lang="en-US" dirty="0" err="1" smtClean="0"/>
              <a:t>Funktionalität</a:t>
            </a:r>
            <a:endParaRPr lang="en-US" dirty="0" smtClean="0"/>
          </a:p>
          <a:p>
            <a:pPr marL="685800" lvl="2" indent="-228600" algn="l" defTabSz="2387600">
              <a:spcAft>
                <a:spcPct val="25000"/>
              </a:spcAft>
              <a:buClr>
                <a:srgbClr val="B5123E"/>
              </a:buClr>
              <a:buFontTx/>
              <a:buChar char="-"/>
              <a:tabLst>
                <a:tab pos="361950" algn="l"/>
              </a:tabLst>
            </a:pPr>
            <a:endParaRPr lang="de-CH" dirty="0" smtClean="0"/>
          </a:p>
          <a:p>
            <a:pPr marL="342900" lvl="1" indent="-341313" algn="l" defTabSz="2387600" eaLnBrk="0" hangingPunct="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r>
              <a:rPr lang="fr-CH" sz="2000" dirty="0" err="1" smtClean="0"/>
              <a:t>Gemischter</a:t>
            </a:r>
            <a:r>
              <a:rPr lang="fr-CH" sz="2000" dirty="0" smtClean="0"/>
              <a:t> Modus: </a:t>
            </a:r>
            <a:r>
              <a:rPr lang="fr-CH" sz="2000" dirty="0"/>
              <a:t>XML + Java</a:t>
            </a:r>
          </a:p>
          <a:p>
            <a:pPr marL="685800" lvl="2" indent="-228600" algn="l" defTabSz="2387600">
              <a:spcAft>
                <a:spcPct val="25000"/>
              </a:spcAft>
              <a:buClr>
                <a:srgbClr val="B5123E"/>
              </a:buClr>
              <a:buFontTx/>
              <a:buChar char="-"/>
              <a:tabLst>
                <a:tab pos="361950" algn="l"/>
              </a:tabLst>
            </a:pPr>
            <a:r>
              <a:rPr lang="fr-CH" dirty="0"/>
              <a:t>XML </a:t>
            </a:r>
            <a:r>
              <a:rPr lang="fr-CH" dirty="0" smtClean="0"/>
              <a:t>mit </a:t>
            </a:r>
            <a:r>
              <a:rPr lang="fr-CH" dirty="0" err="1" smtClean="0"/>
              <a:t>addressierbaren</a:t>
            </a:r>
            <a:r>
              <a:rPr lang="fr-CH" dirty="0" smtClean="0"/>
              <a:t> UI-</a:t>
            </a:r>
            <a:r>
              <a:rPr lang="fr-CH" dirty="0" err="1" smtClean="0"/>
              <a:t>Komponenten</a:t>
            </a:r>
            <a:endParaRPr lang="fr-CH" dirty="0"/>
          </a:p>
          <a:p>
            <a:pPr marL="685800" lvl="2" indent="-228600" algn="l" defTabSz="2387600">
              <a:spcAft>
                <a:spcPct val="25000"/>
              </a:spcAft>
              <a:buClr>
                <a:srgbClr val="B5123E"/>
              </a:buClr>
              <a:buFontTx/>
              <a:buChar char="-"/>
              <a:tabLst>
                <a:tab pos="361950" algn="l"/>
              </a:tabLst>
            </a:pPr>
            <a:r>
              <a:rPr lang="fr-CH" dirty="0" err="1" smtClean="0"/>
              <a:t>Zugriff</a:t>
            </a:r>
            <a:r>
              <a:rPr lang="fr-CH" dirty="0" smtClean="0"/>
              <a:t> via Java API</a:t>
            </a:r>
            <a:endParaRPr lang="fr-CH" dirty="0"/>
          </a:p>
          <a:p>
            <a:pPr marL="685800" lvl="2" indent="-228600" algn="l" defTabSz="2387600">
              <a:spcAft>
                <a:spcPct val="25000"/>
              </a:spcAft>
              <a:buClr>
                <a:srgbClr val="B5123E"/>
              </a:buClr>
              <a:buFontTx/>
              <a:buChar char="-"/>
              <a:tabLst>
                <a:tab pos="361950" algn="l"/>
              </a:tabLst>
            </a:pPr>
            <a:endParaRPr lang="fr-CH" dirty="0"/>
          </a:p>
          <a:p>
            <a:pPr marL="342900" lvl="1" indent="-341313" algn="l" defTabSz="2387600" eaLnBrk="0" hangingPunct="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r>
              <a:rPr lang="fr-CH" sz="2000" dirty="0" err="1" smtClean="0"/>
              <a:t>Erweiterungs</a:t>
            </a:r>
            <a:r>
              <a:rPr lang="fr-CH" sz="2000" dirty="0" smtClean="0"/>
              <a:t>-API</a:t>
            </a:r>
            <a:endParaRPr lang="fr-CH" sz="2000" dirty="0"/>
          </a:p>
          <a:p>
            <a:pPr marL="685800" lvl="2" indent="-228600" algn="l" defTabSz="2387600">
              <a:spcAft>
                <a:spcPct val="25000"/>
              </a:spcAft>
              <a:buClr>
                <a:srgbClr val="B5123E"/>
              </a:buClr>
              <a:buFontTx/>
              <a:buChar char="-"/>
              <a:tabLst>
                <a:tab pos="361950" algn="l"/>
              </a:tabLst>
            </a:pPr>
            <a:r>
              <a:rPr lang="fr-CH" dirty="0" err="1" smtClean="0"/>
              <a:t>eigene</a:t>
            </a:r>
            <a:r>
              <a:rPr lang="fr-CH" dirty="0" smtClean="0"/>
              <a:t> </a:t>
            </a:r>
            <a:r>
              <a:rPr lang="fr-CH" dirty="0" err="1"/>
              <a:t>widgets</a:t>
            </a:r>
            <a:r>
              <a:rPr lang="fr-CH" dirty="0"/>
              <a:t> </a:t>
            </a:r>
            <a:r>
              <a:rPr lang="fr-CH" dirty="0" err="1" smtClean="0"/>
              <a:t>basierend</a:t>
            </a:r>
            <a:r>
              <a:rPr lang="fr-CH" dirty="0" smtClean="0"/>
              <a:t> </a:t>
            </a:r>
            <a:r>
              <a:rPr lang="fr-CH" dirty="0" err="1" smtClean="0"/>
              <a:t>auf</a:t>
            </a:r>
            <a:r>
              <a:rPr lang="fr-CH" dirty="0" smtClean="0"/>
              <a:t> UI-</a:t>
            </a:r>
            <a:r>
              <a:rPr lang="fr-CH" dirty="0" err="1" smtClean="0"/>
              <a:t>Abstraktionen</a:t>
            </a:r>
            <a:r>
              <a:rPr lang="fr-CH" dirty="0" smtClean="0"/>
              <a:t> </a:t>
            </a:r>
            <a:r>
              <a:rPr lang="fr-CH" dirty="0" err="1" smtClean="0"/>
              <a:t>und</a:t>
            </a:r>
            <a:r>
              <a:rPr lang="fr-CH" dirty="0" smtClean="0"/>
              <a:t> </a:t>
            </a:r>
            <a:r>
              <a:rPr lang="fr-CH" dirty="0" err="1" smtClean="0"/>
              <a:t>dem</a:t>
            </a:r>
            <a:r>
              <a:rPr lang="fr-CH" dirty="0" smtClean="0"/>
              <a:t> </a:t>
            </a:r>
            <a:r>
              <a:rPr lang="fr-CH" dirty="0" err="1" smtClean="0"/>
              <a:t>Eventmodel</a:t>
            </a:r>
            <a:r>
              <a:rPr lang="fr-CH" dirty="0" smtClean="0"/>
              <a:t> </a:t>
            </a:r>
            <a:r>
              <a:rPr lang="fr-CH" dirty="0" err="1" smtClean="0"/>
              <a:t>möglich</a:t>
            </a:r>
            <a:endParaRPr lang="en-US" dirty="0"/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6953250" y="4495800"/>
            <a:ext cx="561975" cy="257175"/>
          </a:xfrm>
          <a:prstGeom prst="rect">
            <a:avLst/>
          </a:prstGeom>
          <a:solidFill>
            <a:srgbClr val="FF3300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850" y="6453188"/>
            <a:ext cx="519113" cy="234950"/>
          </a:xfrm>
          <a:noFill/>
        </p:spPr>
        <p:txBody>
          <a:bodyPr/>
          <a:lstStyle/>
          <a:p>
            <a:fld id="{809F8B1E-AA6C-45CB-A26E-0744CF1619F0}" type="slidenum">
              <a:rPr lang="de-CH" smtClean="0">
                <a:latin typeface="Arial" pitchFamily="34" charset="0"/>
                <a:ea typeface="ＭＳ Ｐゴシック"/>
                <a:cs typeface="ＭＳ Ｐゴシック"/>
              </a:rPr>
              <a:pPr/>
              <a:t>12</a:t>
            </a:fld>
            <a:endParaRPr lang="de-CH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 idx="4294967295"/>
          </p:nvPr>
        </p:nvSpPr>
        <p:spPr>
          <a:xfrm>
            <a:off x="342900" y="457200"/>
            <a:ext cx="8496300" cy="762000"/>
          </a:xfrm>
        </p:spPr>
        <p:txBody>
          <a:bodyPr/>
          <a:lstStyle/>
          <a:p>
            <a:pPr eaLnBrk="1" hangingPunct="1"/>
            <a:r>
              <a:rPr lang="fr-CH" dirty="0" smtClean="0"/>
              <a:t>5 - </a:t>
            </a:r>
            <a:r>
              <a:rPr lang="fr-CH" dirty="0" err="1" smtClean="0"/>
              <a:t>Sqlite</a:t>
            </a:r>
            <a:r>
              <a:rPr lang="fr-CH" dirty="0" smtClean="0"/>
              <a:t> DB – ORM light</a:t>
            </a:r>
            <a:endParaRPr lang="en-US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850" y="6453188"/>
            <a:ext cx="519113" cy="234950"/>
          </a:xfrm>
          <a:noFill/>
        </p:spPr>
        <p:txBody>
          <a:bodyPr/>
          <a:lstStyle/>
          <a:p>
            <a:fld id="{809F8B1E-AA6C-45CB-A26E-0744CF1619F0}" type="slidenum">
              <a:rPr lang="de-CH" smtClean="0">
                <a:latin typeface="Arial" pitchFamily="34" charset="0"/>
                <a:ea typeface="ＭＳ Ｐゴシック"/>
                <a:cs typeface="ＭＳ Ｐゴシック"/>
              </a:rPr>
              <a:pPr/>
              <a:t>13</a:t>
            </a:fld>
            <a:endParaRPr lang="de-CH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7" name="Picture 6" descr="MobileZoo_OR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143000"/>
            <a:ext cx="3212699" cy="3695238"/>
          </a:xfrm>
          <a:prstGeom prst="rect">
            <a:avLst/>
          </a:prstGeom>
        </p:spPr>
      </p:pic>
      <p:pic>
        <p:nvPicPr>
          <p:cNvPr id="9" name="Picture 8" descr="orm_entity_zo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4419600"/>
            <a:ext cx="2983674" cy="1371600"/>
          </a:xfrm>
          <a:prstGeom prst="rect">
            <a:avLst/>
          </a:prstGeom>
        </p:spPr>
      </p:pic>
      <p:pic>
        <p:nvPicPr>
          <p:cNvPr id="10" name="Picture 9" descr="orm_abstractentit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2819400"/>
            <a:ext cx="2895600" cy="1447800"/>
          </a:xfrm>
          <a:prstGeom prst="rect">
            <a:avLst/>
          </a:prstGeom>
        </p:spPr>
      </p:pic>
      <p:sp>
        <p:nvSpPr>
          <p:cNvPr id="11" name="Content Placeholder 4"/>
          <p:cNvSpPr txBox="1">
            <a:spLocks/>
          </p:cNvSpPr>
          <p:nvPr/>
        </p:nvSpPr>
        <p:spPr bwMode="auto">
          <a:xfrm>
            <a:off x="241300" y="1473200"/>
            <a:ext cx="40259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1313" algn="l" defTabSz="2387600" eaLnBrk="0" hangingPunct="0">
              <a:spcBef>
                <a:spcPct val="20000"/>
              </a:spcBef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r>
              <a:rPr lang="fr-CH" sz="2000" dirty="0" err="1" smtClean="0"/>
              <a:t>SQLite</a:t>
            </a:r>
            <a:r>
              <a:rPr lang="fr-CH" sz="2000" dirty="0" smtClean="0"/>
              <a:t> DB </a:t>
            </a:r>
            <a:r>
              <a:rPr lang="fr-CH" sz="2000" dirty="0" err="1" smtClean="0"/>
              <a:t>ist</a:t>
            </a:r>
            <a:r>
              <a:rPr lang="fr-CH" sz="2000" dirty="0" smtClean="0"/>
              <a:t> </a:t>
            </a:r>
            <a:r>
              <a:rPr lang="fr-CH" sz="2000" dirty="0" err="1" smtClean="0"/>
              <a:t>gut</a:t>
            </a:r>
            <a:r>
              <a:rPr lang="fr-CH" sz="2000" dirty="0" smtClean="0"/>
              <a:t>, aber ORM </a:t>
            </a:r>
            <a:r>
              <a:rPr lang="fr-CH" sz="2000" dirty="0" err="1" smtClean="0"/>
              <a:t>ist</a:t>
            </a:r>
            <a:r>
              <a:rPr lang="fr-CH" sz="2000" dirty="0" smtClean="0"/>
              <a:t> </a:t>
            </a:r>
            <a:r>
              <a:rPr lang="fr-CH" sz="2000" dirty="0" err="1" smtClean="0"/>
              <a:t>bequemer</a:t>
            </a:r>
            <a:endParaRPr lang="fr-CH" sz="2000" dirty="0" smtClean="0"/>
          </a:p>
          <a:p>
            <a:pPr marL="342900" lvl="1" indent="-341313" algn="l" defTabSz="2387600" eaLnBrk="0" hangingPunct="0">
              <a:spcBef>
                <a:spcPct val="20000"/>
              </a:spcBef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endParaRPr lang="fr-CH" sz="2000" dirty="0" smtClean="0"/>
          </a:p>
          <a:p>
            <a:pPr marL="342900" lvl="1" indent="-341313" algn="l" defTabSz="2387600" eaLnBrk="0" hangingPunct="0">
              <a:spcBef>
                <a:spcPct val="20000"/>
              </a:spcBef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r>
              <a:rPr lang="fr-CH" sz="2000" dirty="0" smtClean="0"/>
              <a:t>ORM light</a:t>
            </a:r>
          </a:p>
          <a:p>
            <a:pPr marL="800100" lvl="2" indent="-341313" algn="l" defTabSz="2387600" eaLnBrk="0" hangingPunct="0">
              <a:spcBef>
                <a:spcPct val="20000"/>
              </a:spcBef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-"/>
              <a:tabLst>
                <a:tab pos="361950" algn="l"/>
              </a:tabLst>
            </a:pPr>
            <a:r>
              <a:rPr lang="fr-CH" sz="2000" dirty="0" smtClean="0"/>
              <a:t>DAO Pattern</a:t>
            </a:r>
          </a:p>
          <a:p>
            <a:pPr marL="800100" lvl="2" indent="-341313" algn="l" defTabSz="2387600" eaLnBrk="0" hangingPunct="0">
              <a:spcBef>
                <a:spcPct val="20000"/>
              </a:spcBef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-"/>
              <a:tabLst>
                <a:tab pos="361950" algn="l"/>
              </a:tabLst>
            </a:pPr>
            <a:r>
              <a:rPr lang="fr-CH" sz="2000" dirty="0" err="1" smtClean="0"/>
              <a:t>Entity</a:t>
            </a:r>
            <a:r>
              <a:rPr lang="fr-CH" sz="2000" dirty="0" smtClean="0"/>
              <a:t> </a:t>
            </a:r>
            <a:r>
              <a:rPr lang="fr-CH" sz="2000" dirty="0" err="1" smtClean="0"/>
              <a:t>beans</a:t>
            </a:r>
            <a:r>
              <a:rPr lang="fr-CH" sz="2000" dirty="0" smtClean="0"/>
              <a:t> (Annotation)</a:t>
            </a:r>
          </a:p>
          <a:p>
            <a:pPr marL="800100" lvl="2" indent="-341313" algn="l" defTabSz="2387600" eaLnBrk="0" hangingPunct="0">
              <a:spcBef>
                <a:spcPct val="20000"/>
              </a:spcBef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-"/>
              <a:tabLst>
                <a:tab pos="361950" algn="l"/>
              </a:tabLst>
            </a:pPr>
            <a:r>
              <a:rPr kumimoji="0" lang="fr-CH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Zentraler</a:t>
            </a:r>
            <a:r>
              <a:rPr kumimoji="0" lang="fr-CH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r>
              <a:rPr kumimoji="0" lang="fr-CH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EntityManager</a:t>
            </a:r>
            <a:r>
              <a:rPr kumimoji="0" lang="fr-CH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r>
              <a:rPr kumimoji="0" lang="fr-CH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für</a:t>
            </a:r>
            <a:r>
              <a:rPr kumimoji="0" lang="fr-CH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r>
              <a:rPr kumimoji="0" lang="fr-CH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Retrieval</a:t>
            </a:r>
            <a:r>
              <a:rPr kumimoji="0" lang="fr-CH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/ </a:t>
            </a:r>
            <a:r>
              <a:rPr kumimoji="0" lang="fr-CH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Persistenz</a:t>
            </a:r>
            <a:endParaRPr kumimoji="0" lang="fr-CH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Wingdings" pitchFamily="2" charset="2"/>
            </a:endParaRPr>
          </a:p>
          <a:p>
            <a:pPr marL="342900" lvl="1" indent="-341313" algn="l" defTabSz="2387600" eaLnBrk="0" hangingPunct="0">
              <a:spcBef>
                <a:spcPct val="20000"/>
              </a:spcBef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endParaRPr lang="fr-CH" sz="2000" dirty="0" smtClean="0"/>
          </a:p>
          <a:p>
            <a:pPr marL="342900" lvl="1" indent="-341313" algn="l" defTabSz="2387600" eaLnBrk="0" hangingPunct="0">
              <a:spcBef>
                <a:spcPct val="20000"/>
              </a:spcBef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r>
              <a:rPr lang="fr-CH" sz="2000" dirty="0" smtClean="0"/>
              <a:t>M5: </a:t>
            </a:r>
            <a:r>
              <a:rPr lang="fr-CH" sz="2000" dirty="0" err="1" smtClean="0"/>
              <a:t>Workaround</a:t>
            </a:r>
            <a:r>
              <a:rPr lang="fr-CH" sz="2000" dirty="0" smtClean="0"/>
              <a:t> </a:t>
            </a:r>
            <a:r>
              <a:rPr lang="fr-CH" sz="2000" dirty="0" err="1" smtClean="0"/>
              <a:t>zu</a:t>
            </a:r>
            <a:r>
              <a:rPr lang="fr-CH" sz="2000" dirty="0" smtClean="0"/>
              <a:t> Annotations via </a:t>
            </a:r>
            <a:r>
              <a:rPr lang="fr-CH" sz="2000" dirty="0" err="1" smtClean="0"/>
              <a:t>retrotranslator</a:t>
            </a:r>
            <a:endParaRPr lang="fr-CH" sz="2000" dirty="0" smtClean="0"/>
          </a:p>
          <a:p>
            <a:pPr marL="342900" lvl="1" indent="-341313" algn="l" defTabSz="2387600" eaLnBrk="0" hangingPunct="0">
              <a:spcBef>
                <a:spcPct val="20000"/>
              </a:spcBef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endParaRPr lang="fr-CH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342900" y="457200"/>
            <a:ext cx="8496300" cy="762000"/>
          </a:xfrm>
        </p:spPr>
        <p:txBody>
          <a:bodyPr/>
          <a:lstStyle/>
          <a:p>
            <a:pPr eaLnBrk="1" hangingPunct="1"/>
            <a:r>
              <a:rPr lang="fr-CH" dirty="0" smtClean="0"/>
              <a:t>6 - </a:t>
            </a:r>
            <a:r>
              <a:rPr lang="fr-CH" dirty="0" err="1" smtClean="0"/>
              <a:t>Testing</a:t>
            </a:r>
            <a:endParaRPr lang="en-US" dirty="0" smtClean="0"/>
          </a:p>
        </p:txBody>
      </p:sp>
      <p:sp>
        <p:nvSpPr>
          <p:cNvPr id="18436" name="Content Placeholder 4"/>
          <p:cNvSpPr>
            <a:spLocks/>
          </p:cNvSpPr>
          <p:nvPr/>
        </p:nvSpPr>
        <p:spPr bwMode="auto">
          <a:xfrm>
            <a:off x="304800" y="1357312"/>
            <a:ext cx="4953000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lvl="1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r>
              <a:rPr lang="en-US" sz="2000" dirty="0" smtClean="0"/>
              <a:t>Built-in testing framework:</a:t>
            </a:r>
          </a:p>
          <a:p>
            <a:pPr marL="342900" lvl="1" indent="-341313" algn="l" defTabSz="2387600">
              <a:spcAft>
                <a:spcPct val="25000"/>
              </a:spcAft>
              <a:buClr>
                <a:srgbClr val="B5123E"/>
              </a:buClr>
              <a:tabLst>
                <a:tab pos="361950" algn="l"/>
              </a:tabLst>
            </a:pPr>
            <a:r>
              <a:rPr lang="fr-CH" sz="2000" dirty="0" smtClean="0"/>
              <a:t>	</a:t>
            </a:r>
            <a:r>
              <a:rPr lang="fr-CH" sz="2000" i="1" dirty="0" err="1" smtClean="0">
                <a:latin typeface="+mn-lt"/>
              </a:rPr>
              <a:t>android.test</a:t>
            </a:r>
            <a:r>
              <a:rPr lang="fr-CH" sz="2000" dirty="0" smtClean="0"/>
              <a:t> package</a:t>
            </a:r>
          </a:p>
          <a:p>
            <a:pPr marL="800100" lvl="2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endParaRPr lang="fr-CH" sz="1600" dirty="0" smtClean="0"/>
          </a:p>
          <a:p>
            <a:pPr marL="800100" lvl="2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r>
              <a:rPr lang="fr-CH" sz="2000" dirty="0" smtClean="0"/>
              <a:t>Unit </a:t>
            </a:r>
            <a:r>
              <a:rPr lang="fr-CH" sz="2000" dirty="0" err="1" smtClean="0"/>
              <a:t>testing</a:t>
            </a:r>
            <a:endParaRPr lang="fr-CH" sz="2000" dirty="0" smtClean="0"/>
          </a:p>
          <a:p>
            <a:pPr marL="1257300" lvl="3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-"/>
              <a:tabLst>
                <a:tab pos="361950" algn="l"/>
              </a:tabLst>
            </a:pPr>
            <a:r>
              <a:rPr lang="fr-CH" sz="2000" i="1" dirty="0" err="1" smtClean="0"/>
              <a:t>AndroidTestCase</a:t>
            </a:r>
            <a:endParaRPr lang="en-US" sz="2000" i="1" dirty="0" smtClean="0"/>
          </a:p>
          <a:p>
            <a:pPr marL="342900" lvl="1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endParaRPr lang="fr-CH" sz="1600" dirty="0" smtClean="0"/>
          </a:p>
          <a:p>
            <a:pPr marL="800100" lvl="2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r>
              <a:rPr lang="fr-CH" sz="2000" dirty="0" err="1" smtClean="0"/>
              <a:t>Functional</a:t>
            </a:r>
            <a:r>
              <a:rPr lang="fr-CH" sz="2000" dirty="0" smtClean="0"/>
              <a:t> / UI </a:t>
            </a:r>
            <a:r>
              <a:rPr lang="fr-CH" sz="2000" dirty="0" err="1" smtClean="0"/>
              <a:t>testing</a:t>
            </a:r>
            <a:endParaRPr lang="fr-CH" sz="2000" dirty="0" smtClean="0"/>
          </a:p>
          <a:p>
            <a:pPr marL="1257300" lvl="3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-"/>
              <a:tabLst>
                <a:tab pos="361950" algn="l"/>
              </a:tabLst>
            </a:pPr>
            <a:r>
              <a:rPr lang="fr-CH" sz="2000" i="1" dirty="0" smtClean="0"/>
              <a:t>Instrumentation</a:t>
            </a:r>
          </a:p>
          <a:p>
            <a:pPr marL="1257300" lvl="3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-"/>
              <a:tabLst>
                <a:tab pos="361950" algn="l"/>
              </a:tabLst>
            </a:pPr>
            <a:r>
              <a:rPr lang="fr-CH" sz="2000" dirty="0" err="1" smtClean="0"/>
              <a:t>Steuerung</a:t>
            </a:r>
            <a:r>
              <a:rPr lang="fr-CH" sz="2000" dirty="0" smtClean="0"/>
              <a:t> </a:t>
            </a:r>
            <a:r>
              <a:rPr lang="fr-CH" sz="2000" dirty="0" err="1" smtClean="0"/>
              <a:t>anderer</a:t>
            </a:r>
            <a:r>
              <a:rPr lang="fr-CH" sz="2000" dirty="0" smtClean="0"/>
              <a:t> </a:t>
            </a:r>
            <a:r>
              <a:rPr lang="fr-CH" sz="2000" dirty="0" err="1" smtClean="0"/>
              <a:t>Activities</a:t>
            </a:r>
            <a:endParaRPr lang="fr-CH" sz="2000" dirty="0" smtClean="0"/>
          </a:p>
          <a:p>
            <a:pPr marL="1257300" lvl="3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-"/>
              <a:tabLst>
                <a:tab pos="361950" algn="l"/>
              </a:tabLst>
            </a:pPr>
            <a:r>
              <a:rPr lang="fr-CH" sz="2000" dirty="0" err="1" smtClean="0"/>
              <a:t>Automatisierung</a:t>
            </a:r>
            <a:endParaRPr lang="fr-CH" sz="2000" dirty="0" smtClean="0"/>
          </a:p>
          <a:p>
            <a:pPr marL="1257300" lvl="3" indent="-341313" algn="l" defTabSz="2387600">
              <a:spcAft>
                <a:spcPct val="25000"/>
              </a:spcAft>
              <a:buClr>
                <a:srgbClr val="B5123E"/>
              </a:buClr>
              <a:tabLst>
                <a:tab pos="361950" algn="l"/>
              </a:tabLst>
            </a:pPr>
            <a:r>
              <a:rPr lang="en-US" sz="1600" dirty="0" smtClean="0">
                <a:latin typeface="Courier" pitchFamily="49" charset="0"/>
              </a:rPr>
              <a:t>	</a:t>
            </a:r>
            <a:endParaRPr lang="en-US" sz="1600" dirty="0"/>
          </a:p>
          <a:p>
            <a:pPr marL="800100" lvl="2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r>
              <a:rPr lang="fr-CH" sz="2000" dirty="0" err="1" smtClean="0"/>
              <a:t>Mock</a:t>
            </a:r>
            <a:r>
              <a:rPr lang="fr-CH" sz="2000" dirty="0" smtClean="0"/>
              <a:t>-</a:t>
            </a:r>
            <a:r>
              <a:rPr lang="fr-CH" sz="2000" dirty="0" err="1" smtClean="0"/>
              <a:t>Funktionalität</a:t>
            </a:r>
            <a:endParaRPr lang="fr-CH" sz="2000" dirty="0" smtClean="0"/>
          </a:p>
          <a:p>
            <a:pPr marL="1257300" lvl="3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-"/>
              <a:tabLst>
                <a:tab pos="361950" algn="l"/>
              </a:tabLst>
            </a:pPr>
            <a:r>
              <a:rPr lang="fr-CH" sz="2000" i="1" dirty="0" err="1" smtClean="0"/>
              <a:t>android.test.mock</a:t>
            </a:r>
            <a:endParaRPr lang="en-US" dirty="0"/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850" y="6453188"/>
            <a:ext cx="519113" cy="234950"/>
          </a:xfrm>
          <a:noFill/>
        </p:spPr>
        <p:txBody>
          <a:bodyPr/>
          <a:lstStyle/>
          <a:p>
            <a:fld id="{809F8B1E-AA6C-45CB-A26E-0744CF1619F0}" type="slidenum">
              <a:rPr lang="de-CH" smtClean="0">
                <a:latin typeface="Arial" pitchFamily="34" charset="0"/>
                <a:ea typeface="ＭＳ Ｐゴシック"/>
                <a:cs typeface="ＭＳ Ｐゴシック"/>
              </a:rPr>
              <a:pPr/>
              <a:t>14</a:t>
            </a:fld>
            <a:endParaRPr lang="de-CH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73518" y="6019800"/>
            <a:ext cx="45704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http://code.google.com/android/reference/android/test/package-summary.html</a:t>
            </a:r>
            <a:endParaRPr lang="en-US" sz="1000" dirty="0"/>
          </a:p>
        </p:txBody>
      </p:sp>
      <p:pic>
        <p:nvPicPr>
          <p:cNvPr id="33" name="Picture 32" descr="android.test_cu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57200"/>
            <a:ext cx="2647840" cy="5547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342900" y="457200"/>
            <a:ext cx="8496300" cy="762000"/>
          </a:xfrm>
        </p:spPr>
        <p:txBody>
          <a:bodyPr/>
          <a:lstStyle/>
          <a:p>
            <a:pPr eaLnBrk="1" hangingPunct="1"/>
            <a:r>
              <a:rPr lang="fr-CH" dirty="0" smtClean="0"/>
              <a:t>7 - </a:t>
            </a:r>
            <a:r>
              <a:rPr lang="fr-CH" dirty="0" err="1" smtClean="0"/>
              <a:t>Debugging</a:t>
            </a:r>
            <a:r>
              <a:rPr lang="fr-CH" dirty="0" smtClean="0"/>
              <a:t> / </a:t>
            </a:r>
            <a:r>
              <a:rPr lang="fr-CH" dirty="0" err="1" smtClean="0"/>
              <a:t>Profiling</a:t>
            </a:r>
            <a:endParaRPr lang="en-US" dirty="0" smtClean="0"/>
          </a:p>
        </p:txBody>
      </p:sp>
      <p:sp>
        <p:nvSpPr>
          <p:cNvPr id="18436" name="Content Placeholder 4"/>
          <p:cNvSpPr>
            <a:spLocks/>
          </p:cNvSpPr>
          <p:nvPr/>
        </p:nvSpPr>
        <p:spPr bwMode="auto">
          <a:xfrm>
            <a:off x="304800" y="1447800"/>
            <a:ext cx="5181600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lvl="1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r>
              <a:rPr lang="en-US" sz="2000" i="1" dirty="0" smtClean="0"/>
              <a:t>DDMS</a:t>
            </a:r>
            <a:r>
              <a:rPr lang="en-US" sz="2000" dirty="0" smtClean="0"/>
              <a:t> </a:t>
            </a:r>
            <a:r>
              <a:rPr lang="en-US" sz="2000" i="1" dirty="0" err="1" smtClean="0"/>
              <a:t>Dalvik</a:t>
            </a:r>
            <a:r>
              <a:rPr lang="en-US" sz="2000" i="1" dirty="0" smtClean="0"/>
              <a:t> Debug Monitor Service</a:t>
            </a:r>
            <a:r>
              <a:rPr lang="en-US" sz="2000" dirty="0" smtClean="0"/>
              <a:t> / </a:t>
            </a:r>
            <a:r>
              <a:rPr lang="en-US" sz="2000" i="1" dirty="0" smtClean="0"/>
              <a:t>ADB</a:t>
            </a:r>
            <a:r>
              <a:rPr lang="en-US" sz="2000" dirty="0" smtClean="0"/>
              <a:t> </a:t>
            </a:r>
            <a:r>
              <a:rPr lang="en-US" sz="2000" i="1" dirty="0" smtClean="0"/>
              <a:t>Android Debug Bridge</a:t>
            </a:r>
          </a:p>
          <a:p>
            <a:pPr marL="800100" lvl="2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r>
              <a:rPr lang="fr-CH" dirty="0" err="1" smtClean="0"/>
              <a:t>Breakpoints</a:t>
            </a:r>
            <a:r>
              <a:rPr lang="fr-CH" dirty="0" smtClean="0"/>
              <a:t> / </a:t>
            </a:r>
            <a:r>
              <a:rPr lang="fr-CH" dirty="0" err="1" smtClean="0"/>
              <a:t>debugging</a:t>
            </a:r>
            <a:r>
              <a:rPr lang="fr-CH" dirty="0" smtClean="0"/>
              <a:t> (JDWP) </a:t>
            </a:r>
            <a:r>
              <a:rPr lang="fr-CH" dirty="0" err="1" smtClean="0"/>
              <a:t>wie</a:t>
            </a:r>
            <a:r>
              <a:rPr lang="fr-CH" dirty="0" smtClean="0"/>
              <a:t> « normale » Java </a:t>
            </a:r>
            <a:r>
              <a:rPr lang="fr-CH" dirty="0" err="1" smtClean="0"/>
              <a:t>Anwendungen</a:t>
            </a:r>
            <a:r>
              <a:rPr lang="fr-CH" dirty="0" smtClean="0"/>
              <a:t> (*)</a:t>
            </a:r>
          </a:p>
          <a:p>
            <a:pPr marL="800100" lvl="2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r>
              <a:rPr lang="en-US" dirty="0" smtClean="0"/>
              <a:t>Log-, thread- und heap-</a:t>
            </a:r>
            <a:r>
              <a:rPr lang="en-US" dirty="0" err="1" smtClean="0"/>
              <a:t>Informationen</a:t>
            </a:r>
            <a:endParaRPr lang="en-US" dirty="0" smtClean="0"/>
          </a:p>
          <a:p>
            <a:pPr marL="800100" lvl="2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r>
              <a:rPr lang="fr-CH" dirty="0" err="1" smtClean="0"/>
              <a:t>Filesystem</a:t>
            </a:r>
            <a:r>
              <a:rPr lang="fr-CH" dirty="0" smtClean="0"/>
              <a:t>, </a:t>
            </a:r>
            <a:r>
              <a:rPr lang="fr-CH" dirty="0" err="1" smtClean="0"/>
              <a:t>db</a:t>
            </a:r>
            <a:r>
              <a:rPr lang="fr-CH" dirty="0" smtClean="0"/>
              <a:t> </a:t>
            </a:r>
            <a:r>
              <a:rPr lang="fr-CH" dirty="0" err="1" smtClean="0"/>
              <a:t>Zugriff</a:t>
            </a:r>
            <a:endParaRPr lang="fr-CH" dirty="0" smtClean="0"/>
          </a:p>
          <a:p>
            <a:pPr marL="800100" lvl="2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r>
              <a:rPr lang="en-US" dirty="0" err="1" smtClean="0"/>
              <a:t>Anruf</a:t>
            </a:r>
            <a:r>
              <a:rPr lang="en-US" dirty="0" smtClean="0"/>
              <a:t>-, SMS- und location data spoofing</a:t>
            </a:r>
          </a:p>
          <a:p>
            <a:pPr marL="800100" lvl="2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r>
              <a:rPr lang="fr-CH" dirty="0" smtClean="0"/>
              <a:t>Port </a:t>
            </a:r>
            <a:r>
              <a:rPr lang="fr-CH" dirty="0" err="1" smtClean="0"/>
              <a:t>forwarding</a:t>
            </a:r>
            <a:endParaRPr lang="fr-CH" dirty="0" smtClean="0"/>
          </a:p>
          <a:p>
            <a:pPr marL="685800" lvl="2" indent="-228600" algn="l" defTabSz="2387600">
              <a:spcAft>
                <a:spcPct val="25000"/>
              </a:spcAft>
              <a:buClr>
                <a:srgbClr val="B5123E"/>
              </a:buClr>
              <a:buFontTx/>
              <a:buChar char="-"/>
              <a:tabLst>
                <a:tab pos="361950" algn="l"/>
              </a:tabLst>
            </a:pPr>
            <a:endParaRPr lang="fr-CH" dirty="0" smtClean="0"/>
          </a:p>
          <a:p>
            <a:pPr marL="342900" lvl="1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r>
              <a:rPr lang="en-US" sz="2000" dirty="0" smtClean="0"/>
              <a:t>Profiling </a:t>
            </a:r>
            <a:r>
              <a:rPr lang="en-US" sz="2000" dirty="0" err="1" smtClean="0"/>
              <a:t>mit</a:t>
            </a:r>
            <a:r>
              <a:rPr lang="en-US" sz="2000" dirty="0" smtClean="0"/>
              <a:t> </a:t>
            </a:r>
            <a:r>
              <a:rPr lang="en-US" sz="2000" i="1" dirty="0" err="1" smtClean="0"/>
              <a:t>traceview</a:t>
            </a:r>
            <a:endParaRPr lang="en-US" sz="2000" i="1" dirty="0" smtClean="0"/>
          </a:p>
          <a:p>
            <a:pPr marL="800100" lvl="2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r>
              <a:rPr lang="en-US" dirty="0" err="1" smtClean="0"/>
              <a:t>Debug.start|stopMethodTracing</a:t>
            </a:r>
            <a:r>
              <a:rPr lang="en-US" dirty="0" smtClean="0"/>
              <a:t>("calc");</a:t>
            </a:r>
          </a:p>
          <a:p>
            <a:pPr marL="800100" lvl="2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r>
              <a:rPr lang="fr-CH" dirty="0" err="1" smtClean="0"/>
              <a:t>Timeline</a:t>
            </a:r>
            <a:r>
              <a:rPr lang="fr-CH" dirty="0" smtClean="0"/>
              <a:t> / profile </a:t>
            </a:r>
            <a:r>
              <a:rPr lang="fr-CH" dirty="0" err="1" smtClean="0"/>
              <a:t>charts</a:t>
            </a:r>
            <a:endParaRPr lang="fr-CH" dirty="0" smtClean="0"/>
          </a:p>
          <a:p>
            <a:pPr marL="800100" lvl="2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r>
              <a:rPr lang="fr-CH" dirty="0" err="1" smtClean="0"/>
              <a:t>Profiling</a:t>
            </a:r>
            <a:r>
              <a:rPr lang="fr-CH" dirty="0" smtClean="0"/>
              <a:t> (</a:t>
            </a:r>
            <a:r>
              <a:rPr lang="fr-CH" dirty="0" err="1" smtClean="0"/>
              <a:t>traceview</a:t>
            </a:r>
            <a:r>
              <a:rPr lang="fr-CH" dirty="0" smtClean="0"/>
              <a:t>)</a:t>
            </a:r>
          </a:p>
          <a:p>
            <a:pPr marL="342900" lvl="1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endParaRPr lang="en-US" sz="2000" dirty="0" smtClean="0"/>
          </a:p>
          <a:p>
            <a:pPr marL="342900" lvl="1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endParaRPr lang="fr-CH" sz="2000" dirty="0" smtClean="0"/>
          </a:p>
          <a:p>
            <a:pPr marL="685800" lvl="2" indent="-228600" algn="l" defTabSz="2387600">
              <a:spcAft>
                <a:spcPct val="25000"/>
              </a:spcAft>
              <a:buClr>
                <a:srgbClr val="B5123E"/>
              </a:buClr>
              <a:buFontTx/>
              <a:buChar char="-"/>
              <a:tabLst>
                <a:tab pos="361950" algn="l"/>
              </a:tabLst>
            </a:pPr>
            <a:endParaRPr lang="en-US" dirty="0"/>
          </a:p>
          <a:p>
            <a:pPr marL="685800" lvl="2" indent="-228600" algn="l" defTabSz="2387600">
              <a:spcAft>
                <a:spcPct val="25000"/>
              </a:spcAft>
              <a:buClr>
                <a:srgbClr val="B5123E"/>
              </a:buClr>
              <a:buFontTx/>
              <a:buChar char="-"/>
              <a:tabLst>
                <a:tab pos="361950" algn="l"/>
              </a:tabLst>
            </a:pPr>
            <a:endParaRPr lang="en-US" dirty="0"/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850" y="6453188"/>
            <a:ext cx="519113" cy="234950"/>
          </a:xfrm>
          <a:noFill/>
        </p:spPr>
        <p:txBody>
          <a:bodyPr/>
          <a:lstStyle/>
          <a:p>
            <a:fld id="{809F8B1E-AA6C-45CB-A26E-0744CF1619F0}" type="slidenum">
              <a:rPr lang="de-CH" smtClean="0">
                <a:latin typeface="Arial" pitchFamily="34" charset="0"/>
                <a:ea typeface="ＭＳ Ｐゴシック"/>
                <a:cs typeface="ＭＳ Ｐゴシック"/>
              </a:rPr>
              <a:pPr/>
              <a:t>15</a:t>
            </a:fld>
            <a:endParaRPr lang="de-CH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6367046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CH" sz="1600" dirty="0" smtClean="0"/>
              <a:t>(*) </a:t>
            </a:r>
            <a:r>
              <a:rPr lang="fr-CH" sz="1600" dirty="0" err="1" smtClean="0"/>
              <a:t>Kein</a:t>
            </a:r>
            <a:r>
              <a:rPr lang="fr-CH" sz="1600" dirty="0" smtClean="0"/>
              <a:t> hot code replacement…</a:t>
            </a:r>
            <a:endParaRPr lang="en-US" sz="1600" dirty="0" smtClean="0"/>
          </a:p>
        </p:txBody>
      </p:sp>
      <p:pic>
        <p:nvPicPr>
          <p:cNvPr id="7" name="Picture 6" descr="eclipse_debug_he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362200"/>
            <a:ext cx="3601502" cy="2743200"/>
          </a:xfrm>
          <a:prstGeom prst="rect">
            <a:avLst/>
          </a:prstGeom>
        </p:spPr>
      </p:pic>
      <p:pic>
        <p:nvPicPr>
          <p:cNvPr id="1026" name="Picture 2" descr="C:\Documents and Settings\andreashz\My Documents\My Pictures\woodly.de\eclipse_debug_condens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600200"/>
            <a:ext cx="2974709" cy="4167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342900" y="457200"/>
            <a:ext cx="8496300" cy="762000"/>
          </a:xfrm>
        </p:spPr>
        <p:txBody>
          <a:bodyPr/>
          <a:lstStyle/>
          <a:p>
            <a:pPr eaLnBrk="1" hangingPunct="1"/>
            <a:r>
              <a:rPr lang="fr-CH" dirty="0" smtClean="0"/>
              <a:t>8 - </a:t>
            </a:r>
            <a:r>
              <a:rPr lang="fr-CH" dirty="0" err="1" smtClean="0"/>
              <a:t>Development</a:t>
            </a:r>
            <a:r>
              <a:rPr lang="fr-CH" dirty="0" smtClean="0"/>
              <a:t> Cycle</a:t>
            </a:r>
            <a:endParaRPr lang="en-US" dirty="0" smtClean="0"/>
          </a:p>
        </p:txBody>
      </p:sp>
      <p:sp>
        <p:nvSpPr>
          <p:cNvPr id="18436" name="Content Placeholder 4"/>
          <p:cNvSpPr>
            <a:spLocks/>
          </p:cNvSpPr>
          <p:nvPr/>
        </p:nvSpPr>
        <p:spPr bwMode="auto">
          <a:xfrm>
            <a:off x="304800" y="1447800"/>
            <a:ext cx="8610600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lvl="1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r>
              <a:rPr lang="en-US" sz="2000" dirty="0" err="1" smtClean="0"/>
              <a:t>Vergleichbar</a:t>
            </a:r>
            <a:r>
              <a:rPr lang="en-US" sz="2000" dirty="0" smtClean="0"/>
              <a:t> </a:t>
            </a:r>
            <a:r>
              <a:rPr lang="en-US" sz="2000" dirty="0" err="1" smtClean="0"/>
              <a:t>mit</a:t>
            </a:r>
            <a:r>
              <a:rPr lang="en-US" sz="2000" dirty="0" smtClean="0"/>
              <a:t> </a:t>
            </a:r>
            <a:r>
              <a:rPr lang="en-US" sz="2000" dirty="0"/>
              <a:t>“plain Java” development</a:t>
            </a:r>
          </a:p>
          <a:p>
            <a:pPr marL="685800" lvl="2" indent="-228600" algn="l" defTabSz="2387600">
              <a:spcAft>
                <a:spcPct val="25000"/>
              </a:spcAft>
              <a:buClr>
                <a:srgbClr val="B5123E"/>
              </a:buClr>
              <a:buFontTx/>
              <a:buChar char="-"/>
              <a:tabLst>
                <a:tab pos="361950" algn="l"/>
              </a:tabLst>
            </a:pPr>
            <a:r>
              <a:rPr lang="en-US" dirty="0"/>
              <a:t>Java 5, </a:t>
            </a:r>
            <a:r>
              <a:rPr lang="en-US" dirty="0" err="1" smtClean="0"/>
              <a:t>bevorzugte</a:t>
            </a:r>
            <a:r>
              <a:rPr lang="en-US" dirty="0" smtClean="0"/>
              <a:t> </a:t>
            </a:r>
            <a:r>
              <a:rPr lang="en-US" dirty="0"/>
              <a:t>IDE, android.jar, </a:t>
            </a:r>
            <a:r>
              <a:rPr lang="en-US" dirty="0" err="1"/>
              <a:t>javac</a:t>
            </a:r>
            <a:endParaRPr lang="en-US" dirty="0"/>
          </a:p>
          <a:p>
            <a:pPr marL="685800" lvl="2" indent="-228600" algn="l" defTabSz="2387600">
              <a:spcAft>
                <a:spcPct val="25000"/>
              </a:spcAft>
              <a:buClr>
                <a:srgbClr val="B5123E"/>
              </a:buClr>
              <a:buFontTx/>
              <a:buChar char="-"/>
              <a:tabLst>
                <a:tab pos="361950" algn="l"/>
              </a:tabLst>
            </a:pPr>
            <a:endParaRPr lang="en-US" dirty="0"/>
          </a:p>
          <a:p>
            <a:pPr marL="342900" lvl="1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r>
              <a:rPr lang="en-US" sz="2000" dirty="0" err="1" smtClean="0"/>
              <a:t>Spezielle</a:t>
            </a:r>
            <a:r>
              <a:rPr lang="en-US" sz="2000" dirty="0" smtClean="0"/>
              <a:t> Android-</a:t>
            </a:r>
            <a:r>
              <a:rPr lang="en-US" sz="2000" dirty="0" err="1" smtClean="0"/>
              <a:t>Schritte</a:t>
            </a:r>
            <a:endParaRPr lang="en-US" sz="2000" dirty="0"/>
          </a:p>
          <a:p>
            <a:pPr marL="685800" lvl="2" indent="-228600" algn="l" defTabSz="2387600">
              <a:spcAft>
                <a:spcPct val="25000"/>
              </a:spcAft>
              <a:buClr>
                <a:srgbClr val="B5123E"/>
              </a:buClr>
              <a:buFontTx/>
              <a:buChar char="-"/>
              <a:tabLst>
                <a:tab pos="361950" algn="l"/>
              </a:tabLst>
            </a:pPr>
            <a:r>
              <a:rPr lang="en-US" dirty="0" err="1" smtClean="0"/>
              <a:t>Generieren</a:t>
            </a:r>
            <a:r>
              <a:rPr lang="en-US" dirty="0" smtClean="0"/>
              <a:t> des </a:t>
            </a:r>
            <a:r>
              <a:rPr lang="en-US" dirty="0"/>
              <a:t>AIDL / resource </a:t>
            </a:r>
            <a:r>
              <a:rPr lang="en-US" dirty="0" smtClean="0"/>
              <a:t>codes</a:t>
            </a:r>
            <a:endParaRPr lang="en-US" dirty="0"/>
          </a:p>
          <a:p>
            <a:pPr marL="685800" lvl="2" indent="-228600" algn="l" defTabSz="2387600">
              <a:spcAft>
                <a:spcPct val="25000"/>
              </a:spcAft>
              <a:buClr>
                <a:srgbClr val="B5123E"/>
              </a:buClr>
              <a:buFontTx/>
              <a:buChar char="-"/>
              <a:tabLst>
                <a:tab pos="361950" algn="l"/>
              </a:tabLst>
            </a:pPr>
            <a:r>
              <a:rPr lang="en-US" dirty="0" err="1" smtClean="0"/>
              <a:t>Konvertierung</a:t>
            </a:r>
            <a:r>
              <a:rPr lang="en-US" dirty="0" smtClean="0"/>
              <a:t> </a:t>
            </a:r>
            <a:r>
              <a:rPr lang="en-US" dirty="0"/>
              <a:t>.class </a:t>
            </a:r>
            <a:r>
              <a:rPr lang="en-US" dirty="0" smtClean="0"/>
              <a:t>in </a:t>
            </a:r>
            <a:r>
              <a:rPr lang="en-US" dirty="0"/>
              <a:t>.</a:t>
            </a:r>
            <a:r>
              <a:rPr lang="en-US" dirty="0" err="1"/>
              <a:t>dex</a:t>
            </a:r>
            <a:r>
              <a:rPr lang="en-US" dirty="0"/>
              <a:t> </a:t>
            </a:r>
          </a:p>
          <a:p>
            <a:pPr marL="685800" lvl="2" indent="-228600" algn="l" defTabSz="2387600">
              <a:spcAft>
                <a:spcPct val="25000"/>
              </a:spcAft>
              <a:buClr>
                <a:srgbClr val="B5123E"/>
              </a:buClr>
              <a:buFontTx/>
              <a:buChar char="-"/>
              <a:tabLst>
                <a:tab pos="361950" algn="l"/>
              </a:tabLst>
            </a:pPr>
            <a:r>
              <a:rPr lang="en-US" dirty="0"/>
              <a:t>Packaging, deployment</a:t>
            </a:r>
          </a:p>
          <a:p>
            <a:pPr marL="685800" lvl="2" indent="-228600" algn="l" defTabSz="2387600">
              <a:spcAft>
                <a:spcPct val="25000"/>
              </a:spcAft>
              <a:buClr>
                <a:srgbClr val="B5123E"/>
              </a:buClr>
              <a:buFontTx/>
              <a:buChar char="-"/>
              <a:tabLst>
                <a:tab pos="361950" algn="l"/>
              </a:tabLst>
            </a:pPr>
            <a:r>
              <a:rPr lang="en-US" dirty="0" err="1" smtClean="0"/>
              <a:t>Unterstützung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SDK </a:t>
            </a:r>
            <a:r>
              <a:rPr lang="en-US" dirty="0"/>
              <a:t>tools</a:t>
            </a:r>
          </a:p>
          <a:p>
            <a:pPr marL="685800" lvl="2" indent="-228600" algn="l" defTabSz="2387600">
              <a:spcAft>
                <a:spcPct val="25000"/>
              </a:spcAft>
              <a:buClr>
                <a:srgbClr val="B5123E"/>
              </a:buClr>
              <a:buFontTx/>
              <a:buChar char="-"/>
              <a:tabLst>
                <a:tab pos="361950" algn="l"/>
              </a:tabLst>
            </a:pPr>
            <a:endParaRPr lang="en-US" dirty="0"/>
          </a:p>
          <a:p>
            <a:pPr marL="342900" lvl="1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r>
              <a:rPr lang="en-US" sz="2000" dirty="0" smtClean="0"/>
              <a:t>Ant-</a:t>
            </a:r>
            <a:r>
              <a:rPr lang="en-US" sz="2000" dirty="0" err="1" smtClean="0"/>
              <a:t>basierte</a:t>
            </a:r>
            <a:r>
              <a:rPr lang="en-US" sz="2000" dirty="0" smtClean="0"/>
              <a:t> build-</a:t>
            </a:r>
            <a:r>
              <a:rPr lang="en-US" sz="2000" dirty="0" err="1" smtClean="0"/>
              <a:t>Umgebung</a:t>
            </a:r>
            <a:endParaRPr lang="en-US" sz="2000" dirty="0"/>
          </a:p>
          <a:p>
            <a:pPr marL="685800" lvl="2" indent="-228600" algn="l" defTabSz="2387600">
              <a:spcAft>
                <a:spcPct val="25000"/>
              </a:spcAft>
              <a:buClr>
                <a:srgbClr val="B5123E"/>
              </a:buClr>
              <a:buFontTx/>
              <a:buChar char="-"/>
              <a:tabLst>
                <a:tab pos="361950" algn="l"/>
              </a:tabLst>
            </a:pPr>
            <a:r>
              <a:rPr lang="en-US" dirty="0" smtClean="0"/>
              <a:t>SDK tools Integration</a:t>
            </a:r>
            <a:endParaRPr lang="fr-CH" dirty="0" smtClean="0"/>
          </a:p>
          <a:p>
            <a:pPr marL="685800" lvl="2" indent="-228600" algn="l" defTabSz="2387600">
              <a:spcAft>
                <a:spcPct val="25000"/>
              </a:spcAft>
              <a:buClr>
                <a:srgbClr val="B5123E"/>
              </a:buClr>
              <a:buFontTx/>
              <a:buChar char="-"/>
              <a:tabLst>
                <a:tab pos="361950" algn="l"/>
              </a:tabLst>
            </a:pPr>
            <a:r>
              <a:rPr lang="fr-CH" dirty="0" err="1" smtClean="0"/>
              <a:t>Continuous</a:t>
            </a:r>
            <a:r>
              <a:rPr lang="fr-CH" dirty="0" smtClean="0"/>
              <a:t> </a:t>
            </a:r>
            <a:r>
              <a:rPr lang="fr-CH" dirty="0" err="1" smtClean="0"/>
              <a:t>integration</a:t>
            </a:r>
            <a:r>
              <a:rPr lang="fr-CH" dirty="0" smtClean="0"/>
              <a:t> / Cruise control</a:t>
            </a:r>
            <a:endParaRPr lang="en-US" dirty="0" smtClean="0"/>
          </a:p>
          <a:p>
            <a:pPr marL="685800" lvl="2" indent="-228600" algn="l" defTabSz="2387600">
              <a:spcAft>
                <a:spcPct val="25000"/>
              </a:spcAft>
              <a:buClr>
                <a:srgbClr val="B5123E"/>
              </a:buClr>
              <a:buFontTx/>
              <a:buChar char="-"/>
              <a:tabLst>
                <a:tab pos="361950" algn="l"/>
              </a:tabLst>
            </a:pPr>
            <a:r>
              <a:rPr lang="en-US" dirty="0" err="1" smtClean="0"/>
              <a:t>Erhöhte</a:t>
            </a:r>
            <a:r>
              <a:rPr lang="en-US" dirty="0" smtClean="0"/>
              <a:t> </a:t>
            </a:r>
            <a:r>
              <a:rPr lang="en-US" dirty="0" err="1" smtClean="0"/>
              <a:t>Produktivität</a:t>
            </a:r>
            <a:endParaRPr lang="en-US" dirty="0" smtClean="0"/>
          </a:p>
        </p:txBody>
      </p:sp>
      <p:grpSp>
        <p:nvGrpSpPr>
          <p:cNvPr id="18437" name="Group 5"/>
          <p:cNvGrpSpPr>
            <a:grpSpLocks/>
          </p:cNvGrpSpPr>
          <p:nvPr/>
        </p:nvGrpSpPr>
        <p:grpSpPr bwMode="auto">
          <a:xfrm>
            <a:off x="4419600" y="2209800"/>
            <a:ext cx="4572000" cy="3276600"/>
            <a:chOff x="1200" y="1056"/>
            <a:chExt cx="2880" cy="2064"/>
          </a:xfrm>
        </p:grpSpPr>
        <p:grpSp>
          <p:nvGrpSpPr>
            <p:cNvPr id="18438" name="Group 6"/>
            <p:cNvGrpSpPr>
              <a:grpSpLocks/>
            </p:cNvGrpSpPr>
            <p:nvPr/>
          </p:nvGrpSpPr>
          <p:grpSpPr bwMode="auto">
            <a:xfrm rot="446215">
              <a:off x="1740" y="1152"/>
              <a:ext cx="1872" cy="1872"/>
              <a:chOff x="1344" y="672"/>
              <a:chExt cx="2688" cy="2688"/>
            </a:xfrm>
          </p:grpSpPr>
          <p:sp>
            <p:nvSpPr>
              <p:cNvPr id="18452" name="AutoShape 7"/>
              <p:cNvSpPr>
                <a:spLocks noChangeArrowheads="1"/>
              </p:cNvSpPr>
              <p:nvPr/>
            </p:nvSpPr>
            <p:spPr bwMode="auto">
              <a:xfrm rot="-3600000">
                <a:off x="1680" y="1008"/>
                <a:ext cx="2016" cy="2016"/>
              </a:xfrm>
              <a:custGeom>
                <a:avLst/>
                <a:gdLst>
                  <a:gd name="T0" fmla="*/ 20 w 21600"/>
                  <a:gd name="T1" fmla="*/ 806 h 21600"/>
                  <a:gd name="T2" fmla="*/ 131 w 21600"/>
                  <a:gd name="T3" fmla="*/ 1007 h 21600"/>
                  <a:gd name="T4" fmla="*/ 276 w 21600"/>
                  <a:gd name="T5" fmla="*/ 858 h 21600"/>
                  <a:gd name="T6" fmla="*/ -151 w 21600"/>
                  <a:gd name="T7" fmla="*/ 514 h 21600"/>
                  <a:gd name="T8" fmla="*/ 351 w 21600"/>
                  <a:gd name="T9" fmla="*/ 312 h 21600"/>
                  <a:gd name="T10" fmla="*/ 553 w 21600"/>
                  <a:gd name="T11" fmla="*/ 814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1 w 21600"/>
                  <a:gd name="T19" fmla="*/ 3161 h 21600"/>
                  <a:gd name="T20" fmla="*/ 18439 w 21600"/>
                  <a:gd name="T21" fmla="*/ 18439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3439" y="7661"/>
                    </a:moveTo>
                    <a:cubicBezTo>
                      <a:pt x="3017" y="8650"/>
                      <a:pt x="2799" y="9715"/>
                      <a:pt x="2798" y="10791"/>
                    </a:cubicBezTo>
                    <a:lnTo>
                      <a:pt x="0" y="10788"/>
                    </a:lnTo>
                    <a:cubicBezTo>
                      <a:pt x="1" y="9336"/>
                      <a:pt x="295" y="7899"/>
                      <a:pt x="865" y="6563"/>
                    </a:cubicBezTo>
                    <a:lnTo>
                      <a:pt x="-1619" y="5504"/>
                    </a:lnTo>
                    <a:lnTo>
                      <a:pt x="3760" y="3342"/>
                    </a:lnTo>
                    <a:lnTo>
                      <a:pt x="5922" y="8720"/>
                    </a:lnTo>
                    <a:lnTo>
                      <a:pt x="3439" y="7661"/>
                    </a:lnTo>
                    <a:close/>
                  </a:path>
                </a:pathLst>
              </a:custGeom>
              <a:solidFill>
                <a:srgbClr val="97BE0D">
                  <a:alpha val="34901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3" name="AutoShape 8"/>
              <p:cNvSpPr>
                <a:spLocks noChangeArrowheads="1"/>
              </p:cNvSpPr>
              <p:nvPr/>
            </p:nvSpPr>
            <p:spPr bwMode="auto">
              <a:xfrm rot="-7200000">
                <a:off x="1680" y="1008"/>
                <a:ext cx="2016" cy="2016"/>
              </a:xfrm>
              <a:custGeom>
                <a:avLst/>
                <a:gdLst>
                  <a:gd name="T0" fmla="*/ 20 w 21600"/>
                  <a:gd name="T1" fmla="*/ 806 h 21600"/>
                  <a:gd name="T2" fmla="*/ 131 w 21600"/>
                  <a:gd name="T3" fmla="*/ 1007 h 21600"/>
                  <a:gd name="T4" fmla="*/ 276 w 21600"/>
                  <a:gd name="T5" fmla="*/ 858 h 21600"/>
                  <a:gd name="T6" fmla="*/ -151 w 21600"/>
                  <a:gd name="T7" fmla="*/ 514 h 21600"/>
                  <a:gd name="T8" fmla="*/ 351 w 21600"/>
                  <a:gd name="T9" fmla="*/ 312 h 21600"/>
                  <a:gd name="T10" fmla="*/ 553 w 21600"/>
                  <a:gd name="T11" fmla="*/ 814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1 w 21600"/>
                  <a:gd name="T19" fmla="*/ 3161 h 21600"/>
                  <a:gd name="T20" fmla="*/ 18439 w 21600"/>
                  <a:gd name="T21" fmla="*/ 18439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3439" y="7661"/>
                    </a:moveTo>
                    <a:cubicBezTo>
                      <a:pt x="3017" y="8650"/>
                      <a:pt x="2799" y="9715"/>
                      <a:pt x="2798" y="10791"/>
                    </a:cubicBezTo>
                    <a:lnTo>
                      <a:pt x="0" y="10788"/>
                    </a:lnTo>
                    <a:cubicBezTo>
                      <a:pt x="1" y="9336"/>
                      <a:pt x="295" y="7899"/>
                      <a:pt x="865" y="6563"/>
                    </a:cubicBezTo>
                    <a:lnTo>
                      <a:pt x="-1619" y="5504"/>
                    </a:lnTo>
                    <a:lnTo>
                      <a:pt x="3760" y="3342"/>
                    </a:lnTo>
                    <a:lnTo>
                      <a:pt x="5922" y="8720"/>
                    </a:lnTo>
                    <a:lnTo>
                      <a:pt x="3439" y="7661"/>
                    </a:lnTo>
                    <a:close/>
                  </a:path>
                </a:pathLst>
              </a:custGeom>
              <a:solidFill>
                <a:srgbClr val="97BE0D"/>
              </a:solidFill>
              <a:ln w="9525">
                <a:solidFill>
                  <a:srgbClr val="97BE0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4" name="AutoShape 9"/>
              <p:cNvSpPr>
                <a:spLocks noChangeArrowheads="1"/>
              </p:cNvSpPr>
              <p:nvPr/>
            </p:nvSpPr>
            <p:spPr bwMode="auto">
              <a:xfrm rot="10800000">
                <a:off x="1680" y="1008"/>
                <a:ext cx="2016" cy="2016"/>
              </a:xfrm>
              <a:custGeom>
                <a:avLst/>
                <a:gdLst>
                  <a:gd name="T0" fmla="*/ 20 w 21600"/>
                  <a:gd name="T1" fmla="*/ 806 h 21600"/>
                  <a:gd name="T2" fmla="*/ 131 w 21600"/>
                  <a:gd name="T3" fmla="*/ 1007 h 21600"/>
                  <a:gd name="T4" fmla="*/ 276 w 21600"/>
                  <a:gd name="T5" fmla="*/ 858 h 21600"/>
                  <a:gd name="T6" fmla="*/ -151 w 21600"/>
                  <a:gd name="T7" fmla="*/ 514 h 21600"/>
                  <a:gd name="T8" fmla="*/ 351 w 21600"/>
                  <a:gd name="T9" fmla="*/ 312 h 21600"/>
                  <a:gd name="T10" fmla="*/ 553 w 21600"/>
                  <a:gd name="T11" fmla="*/ 814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1 w 21600"/>
                  <a:gd name="T19" fmla="*/ 3161 h 21600"/>
                  <a:gd name="T20" fmla="*/ 18439 w 21600"/>
                  <a:gd name="T21" fmla="*/ 18439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3439" y="7661"/>
                    </a:moveTo>
                    <a:cubicBezTo>
                      <a:pt x="3017" y="8650"/>
                      <a:pt x="2799" y="9715"/>
                      <a:pt x="2798" y="10791"/>
                    </a:cubicBezTo>
                    <a:lnTo>
                      <a:pt x="0" y="10788"/>
                    </a:lnTo>
                    <a:cubicBezTo>
                      <a:pt x="1" y="9336"/>
                      <a:pt x="295" y="7899"/>
                      <a:pt x="865" y="6563"/>
                    </a:cubicBezTo>
                    <a:lnTo>
                      <a:pt x="-1619" y="5504"/>
                    </a:lnTo>
                    <a:lnTo>
                      <a:pt x="3760" y="3342"/>
                    </a:lnTo>
                    <a:lnTo>
                      <a:pt x="5922" y="8720"/>
                    </a:lnTo>
                    <a:lnTo>
                      <a:pt x="3439" y="7661"/>
                    </a:lnTo>
                    <a:close/>
                  </a:path>
                </a:pathLst>
              </a:custGeom>
              <a:solidFill>
                <a:srgbClr val="97BE0D"/>
              </a:solidFill>
              <a:ln w="9525">
                <a:solidFill>
                  <a:srgbClr val="97BE0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5" name="AutoShape 10"/>
              <p:cNvSpPr>
                <a:spLocks noChangeArrowheads="1"/>
              </p:cNvSpPr>
              <p:nvPr/>
            </p:nvSpPr>
            <p:spPr bwMode="auto">
              <a:xfrm rot="3600000">
                <a:off x="1680" y="1008"/>
                <a:ext cx="2016" cy="2016"/>
              </a:xfrm>
              <a:custGeom>
                <a:avLst/>
                <a:gdLst>
                  <a:gd name="T0" fmla="*/ 20 w 21600"/>
                  <a:gd name="T1" fmla="*/ 806 h 21600"/>
                  <a:gd name="T2" fmla="*/ 131 w 21600"/>
                  <a:gd name="T3" fmla="*/ 1007 h 21600"/>
                  <a:gd name="T4" fmla="*/ 276 w 21600"/>
                  <a:gd name="T5" fmla="*/ 858 h 21600"/>
                  <a:gd name="T6" fmla="*/ -151 w 21600"/>
                  <a:gd name="T7" fmla="*/ 514 h 21600"/>
                  <a:gd name="T8" fmla="*/ 351 w 21600"/>
                  <a:gd name="T9" fmla="*/ 312 h 21600"/>
                  <a:gd name="T10" fmla="*/ 553 w 21600"/>
                  <a:gd name="T11" fmla="*/ 814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1 w 21600"/>
                  <a:gd name="T19" fmla="*/ 3161 h 21600"/>
                  <a:gd name="T20" fmla="*/ 18439 w 21600"/>
                  <a:gd name="T21" fmla="*/ 18439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3439" y="7661"/>
                    </a:moveTo>
                    <a:cubicBezTo>
                      <a:pt x="3017" y="8650"/>
                      <a:pt x="2799" y="9715"/>
                      <a:pt x="2798" y="10791"/>
                    </a:cubicBezTo>
                    <a:lnTo>
                      <a:pt x="0" y="10788"/>
                    </a:lnTo>
                    <a:cubicBezTo>
                      <a:pt x="1" y="9336"/>
                      <a:pt x="295" y="7899"/>
                      <a:pt x="865" y="6563"/>
                    </a:cubicBezTo>
                    <a:lnTo>
                      <a:pt x="-1619" y="5504"/>
                    </a:lnTo>
                    <a:lnTo>
                      <a:pt x="3760" y="3342"/>
                    </a:lnTo>
                    <a:lnTo>
                      <a:pt x="5922" y="8720"/>
                    </a:lnTo>
                    <a:lnTo>
                      <a:pt x="3439" y="7661"/>
                    </a:lnTo>
                    <a:close/>
                  </a:path>
                </a:pathLst>
              </a:custGeom>
              <a:solidFill>
                <a:srgbClr val="97BE0D"/>
              </a:solidFill>
              <a:ln w="9525">
                <a:solidFill>
                  <a:srgbClr val="97BE0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6" name="AutoShape 11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2016" cy="2016"/>
              </a:xfrm>
              <a:custGeom>
                <a:avLst/>
                <a:gdLst>
                  <a:gd name="T0" fmla="*/ 20 w 21600"/>
                  <a:gd name="T1" fmla="*/ 806 h 21600"/>
                  <a:gd name="T2" fmla="*/ 131 w 21600"/>
                  <a:gd name="T3" fmla="*/ 1007 h 21600"/>
                  <a:gd name="T4" fmla="*/ 276 w 21600"/>
                  <a:gd name="T5" fmla="*/ 858 h 21600"/>
                  <a:gd name="T6" fmla="*/ -151 w 21600"/>
                  <a:gd name="T7" fmla="*/ 514 h 21600"/>
                  <a:gd name="T8" fmla="*/ 351 w 21600"/>
                  <a:gd name="T9" fmla="*/ 312 h 21600"/>
                  <a:gd name="T10" fmla="*/ 553 w 21600"/>
                  <a:gd name="T11" fmla="*/ 814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1 w 21600"/>
                  <a:gd name="T19" fmla="*/ 3161 h 21600"/>
                  <a:gd name="T20" fmla="*/ 18439 w 21600"/>
                  <a:gd name="T21" fmla="*/ 18439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3439" y="7661"/>
                    </a:moveTo>
                    <a:cubicBezTo>
                      <a:pt x="3017" y="8650"/>
                      <a:pt x="2799" y="9715"/>
                      <a:pt x="2798" y="10791"/>
                    </a:cubicBezTo>
                    <a:lnTo>
                      <a:pt x="0" y="10788"/>
                    </a:lnTo>
                    <a:cubicBezTo>
                      <a:pt x="1" y="9336"/>
                      <a:pt x="295" y="7899"/>
                      <a:pt x="865" y="6563"/>
                    </a:cubicBezTo>
                    <a:lnTo>
                      <a:pt x="-1619" y="5504"/>
                    </a:lnTo>
                    <a:lnTo>
                      <a:pt x="3760" y="3342"/>
                    </a:lnTo>
                    <a:lnTo>
                      <a:pt x="5922" y="8720"/>
                    </a:lnTo>
                    <a:lnTo>
                      <a:pt x="3439" y="7661"/>
                    </a:lnTo>
                    <a:close/>
                  </a:path>
                </a:pathLst>
              </a:custGeom>
              <a:solidFill>
                <a:srgbClr val="97BE0D"/>
              </a:solidFill>
              <a:ln w="9525">
                <a:solidFill>
                  <a:srgbClr val="97BE0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7" name="AutoShape 12"/>
              <p:cNvSpPr>
                <a:spLocks noChangeArrowheads="1"/>
              </p:cNvSpPr>
              <p:nvPr/>
            </p:nvSpPr>
            <p:spPr bwMode="auto">
              <a:xfrm rot="7200000">
                <a:off x="1680" y="1008"/>
                <a:ext cx="2016" cy="2016"/>
              </a:xfrm>
              <a:custGeom>
                <a:avLst/>
                <a:gdLst>
                  <a:gd name="T0" fmla="*/ 20 w 21600"/>
                  <a:gd name="T1" fmla="*/ 806 h 21600"/>
                  <a:gd name="T2" fmla="*/ 131 w 21600"/>
                  <a:gd name="T3" fmla="*/ 1007 h 21600"/>
                  <a:gd name="T4" fmla="*/ 276 w 21600"/>
                  <a:gd name="T5" fmla="*/ 858 h 21600"/>
                  <a:gd name="T6" fmla="*/ -151 w 21600"/>
                  <a:gd name="T7" fmla="*/ 514 h 21600"/>
                  <a:gd name="T8" fmla="*/ 351 w 21600"/>
                  <a:gd name="T9" fmla="*/ 312 h 21600"/>
                  <a:gd name="T10" fmla="*/ 553 w 21600"/>
                  <a:gd name="T11" fmla="*/ 814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1 w 21600"/>
                  <a:gd name="T19" fmla="*/ 3161 h 21600"/>
                  <a:gd name="T20" fmla="*/ 18439 w 21600"/>
                  <a:gd name="T21" fmla="*/ 18439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3439" y="7661"/>
                    </a:moveTo>
                    <a:cubicBezTo>
                      <a:pt x="3017" y="8650"/>
                      <a:pt x="2799" y="9715"/>
                      <a:pt x="2798" y="10791"/>
                    </a:cubicBezTo>
                    <a:lnTo>
                      <a:pt x="0" y="10788"/>
                    </a:lnTo>
                    <a:cubicBezTo>
                      <a:pt x="1" y="9336"/>
                      <a:pt x="295" y="7899"/>
                      <a:pt x="865" y="6563"/>
                    </a:cubicBezTo>
                    <a:lnTo>
                      <a:pt x="-1619" y="5504"/>
                    </a:lnTo>
                    <a:lnTo>
                      <a:pt x="3760" y="3342"/>
                    </a:lnTo>
                    <a:lnTo>
                      <a:pt x="5922" y="8720"/>
                    </a:lnTo>
                    <a:lnTo>
                      <a:pt x="3439" y="7661"/>
                    </a:lnTo>
                    <a:close/>
                  </a:path>
                </a:pathLst>
              </a:custGeom>
              <a:solidFill>
                <a:srgbClr val="97BE0D"/>
              </a:solidFill>
              <a:ln w="9525">
                <a:solidFill>
                  <a:srgbClr val="97BE0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8" name="AutoShape 13"/>
              <p:cNvSpPr>
                <a:spLocks noChangeArrowheads="1"/>
              </p:cNvSpPr>
              <p:nvPr/>
            </p:nvSpPr>
            <p:spPr bwMode="auto">
              <a:xfrm>
                <a:off x="1842" y="1170"/>
                <a:ext cx="1692" cy="1692"/>
              </a:xfrm>
              <a:custGeom>
                <a:avLst/>
                <a:gdLst>
                  <a:gd name="T0" fmla="*/ 846 w 21600"/>
                  <a:gd name="T1" fmla="*/ 0 h 21600"/>
                  <a:gd name="T2" fmla="*/ 248 w 21600"/>
                  <a:gd name="T3" fmla="*/ 248 h 21600"/>
                  <a:gd name="T4" fmla="*/ 0 w 21600"/>
                  <a:gd name="T5" fmla="*/ 846 h 21600"/>
                  <a:gd name="T6" fmla="*/ 248 w 21600"/>
                  <a:gd name="T7" fmla="*/ 1444 h 21600"/>
                  <a:gd name="T8" fmla="*/ 846 w 21600"/>
                  <a:gd name="T9" fmla="*/ 1692 h 21600"/>
                  <a:gd name="T10" fmla="*/ 1444 w 21600"/>
                  <a:gd name="T11" fmla="*/ 1444 h 21600"/>
                  <a:gd name="T12" fmla="*/ 1692 w 21600"/>
                  <a:gd name="T13" fmla="*/ 846 h 21600"/>
                  <a:gd name="T14" fmla="*/ 1444 w 21600"/>
                  <a:gd name="T15" fmla="*/ 248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6 w 21600"/>
                  <a:gd name="T25" fmla="*/ 3166 h 21600"/>
                  <a:gd name="T26" fmla="*/ 18434 w 21600"/>
                  <a:gd name="T27" fmla="*/ 1843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0800" y="10800"/>
                    </a:moveTo>
                    <a:cubicBezTo>
                      <a:pt x="10800" y="10800"/>
                      <a:pt x="10800" y="10800"/>
                      <a:pt x="10800" y="10800"/>
                    </a:cubicBezTo>
                    <a:cubicBezTo>
                      <a:pt x="10800" y="10800"/>
                      <a:pt x="10800" y="10800"/>
                      <a:pt x="10800" y="10800"/>
                    </a:cubicBezTo>
                    <a:cubicBezTo>
                      <a:pt x="10800" y="10800"/>
                      <a:pt x="10800" y="10800"/>
                      <a:pt x="10800" y="10800"/>
                    </a:cubicBezTo>
                    <a:cubicBezTo>
                      <a:pt x="10800" y="10800"/>
                      <a:pt x="10800" y="10800"/>
                      <a:pt x="108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9" name="AutoShape 14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688" cy="2688"/>
              </a:xfrm>
              <a:custGeom>
                <a:avLst/>
                <a:gdLst>
                  <a:gd name="T0" fmla="*/ 1344 w 21600"/>
                  <a:gd name="T1" fmla="*/ 0 h 21600"/>
                  <a:gd name="T2" fmla="*/ 394 w 21600"/>
                  <a:gd name="T3" fmla="*/ 394 h 21600"/>
                  <a:gd name="T4" fmla="*/ 0 w 21600"/>
                  <a:gd name="T5" fmla="*/ 1344 h 21600"/>
                  <a:gd name="T6" fmla="*/ 394 w 21600"/>
                  <a:gd name="T7" fmla="*/ 2294 h 21600"/>
                  <a:gd name="T8" fmla="*/ 1344 w 21600"/>
                  <a:gd name="T9" fmla="*/ 2688 h 21600"/>
                  <a:gd name="T10" fmla="*/ 2294 w 21600"/>
                  <a:gd name="T11" fmla="*/ 2294 h 21600"/>
                  <a:gd name="T12" fmla="*/ 2688 w 21600"/>
                  <a:gd name="T13" fmla="*/ 1344 h 21600"/>
                  <a:gd name="T14" fmla="*/ 2294 w 21600"/>
                  <a:gd name="T15" fmla="*/ 394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6 w 21600"/>
                  <a:gd name="T25" fmla="*/ 3166 h 21600"/>
                  <a:gd name="T26" fmla="*/ 18434 w 21600"/>
                  <a:gd name="T27" fmla="*/ 18434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684" y="10800"/>
                    </a:moveTo>
                    <a:cubicBezTo>
                      <a:pt x="2684" y="15282"/>
                      <a:pt x="6318" y="18916"/>
                      <a:pt x="10800" y="18916"/>
                    </a:cubicBezTo>
                    <a:cubicBezTo>
                      <a:pt x="15282" y="18916"/>
                      <a:pt x="18916" y="15282"/>
                      <a:pt x="18916" y="10800"/>
                    </a:cubicBezTo>
                    <a:cubicBezTo>
                      <a:pt x="18916" y="6318"/>
                      <a:pt x="15282" y="2684"/>
                      <a:pt x="10800" y="2684"/>
                    </a:cubicBezTo>
                    <a:cubicBezTo>
                      <a:pt x="6318" y="2684"/>
                      <a:pt x="2684" y="6318"/>
                      <a:pt x="2684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39" name="Rectangle 11"/>
            <p:cNvSpPr>
              <a:spLocks noChangeArrowheads="1"/>
            </p:cNvSpPr>
            <p:nvPr/>
          </p:nvSpPr>
          <p:spPr bwMode="auto">
            <a:xfrm>
              <a:off x="3024" y="1632"/>
              <a:ext cx="1056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 i="1"/>
                <a:t>javac</a:t>
              </a:r>
            </a:p>
          </p:txBody>
        </p:sp>
        <p:sp>
          <p:nvSpPr>
            <p:cNvPr id="18440" name="Rectangle 11"/>
            <p:cNvSpPr>
              <a:spLocks noChangeArrowheads="1"/>
            </p:cNvSpPr>
            <p:nvPr/>
          </p:nvSpPr>
          <p:spPr bwMode="auto">
            <a:xfrm>
              <a:off x="2112" y="1056"/>
              <a:ext cx="1056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 i="1"/>
                <a:t>aapt compile</a:t>
              </a:r>
            </a:p>
            <a:p>
              <a:pPr eaLnBrk="0" hangingPunct="0"/>
              <a:r>
                <a:rPr lang="en-US" sz="1400" i="1"/>
                <a:t>aidl</a:t>
              </a:r>
            </a:p>
          </p:txBody>
        </p:sp>
        <p:sp>
          <p:nvSpPr>
            <p:cNvPr id="18441" name="Rectangle 11"/>
            <p:cNvSpPr>
              <a:spLocks noChangeArrowheads="1"/>
            </p:cNvSpPr>
            <p:nvPr/>
          </p:nvSpPr>
          <p:spPr bwMode="auto">
            <a:xfrm>
              <a:off x="2928" y="2352"/>
              <a:ext cx="1056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 i="1"/>
                <a:t>      dx --dex</a:t>
              </a:r>
            </a:p>
          </p:txBody>
        </p:sp>
        <p:sp>
          <p:nvSpPr>
            <p:cNvPr id="18442" name="Rectangle 11"/>
            <p:cNvSpPr>
              <a:spLocks noChangeArrowheads="1"/>
            </p:cNvSpPr>
            <p:nvPr/>
          </p:nvSpPr>
          <p:spPr bwMode="auto">
            <a:xfrm>
              <a:off x="2112" y="2928"/>
              <a:ext cx="1056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 i="1"/>
                <a:t>aapt package</a:t>
              </a:r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1200" y="2314"/>
              <a:ext cx="105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 i="1"/>
                <a:t>emulator</a:t>
              </a:r>
            </a:p>
            <a:p>
              <a:pPr eaLnBrk="0" hangingPunct="0"/>
              <a:r>
                <a:rPr lang="en-US" sz="1400" i="1"/>
                <a:t>adb install</a:t>
              </a:r>
            </a:p>
          </p:txBody>
        </p:sp>
        <p:sp>
          <p:nvSpPr>
            <p:cNvPr id="18444" name="AutoShape 20"/>
            <p:cNvSpPr>
              <a:spLocks noChangeArrowheads="1"/>
            </p:cNvSpPr>
            <p:nvPr/>
          </p:nvSpPr>
          <p:spPr bwMode="auto">
            <a:xfrm>
              <a:off x="1728" y="1284"/>
              <a:ext cx="576" cy="204"/>
            </a:xfrm>
            <a:prstGeom prst="roundRect">
              <a:avLst>
                <a:gd name="adj" fmla="val 16667"/>
              </a:avLst>
            </a:prstGeom>
            <a:solidFill>
              <a:srgbClr val="B5123E"/>
            </a:solidFill>
            <a:ln w="9525" algn="ctr">
              <a:solidFill>
                <a:srgbClr val="B5123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400">
                  <a:solidFill>
                    <a:schemeClr val="bg1"/>
                  </a:solidFill>
                </a:rPr>
                <a:t>Generate</a:t>
              </a:r>
            </a:p>
          </p:txBody>
        </p:sp>
        <p:sp>
          <p:nvSpPr>
            <p:cNvPr id="18445" name="AutoShape 21"/>
            <p:cNvSpPr>
              <a:spLocks noChangeArrowheads="1"/>
            </p:cNvSpPr>
            <p:nvPr/>
          </p:nvSpPr>
          <p:spPr bwMode="auto">
            <a:xfrm>
              <a:off x="1344" y="2016"/>
              <a:ext cx="576" cy="202"/>
            </a:xfrm>
            <a:prstGeom prst="roundRect">
              <a:avLst>
                <a:gd name="adj" fmla="val 16667"/>
              </a:avLst>
            </a:prstGeom>
            <a:solidFill>
              <a:srgbClr val="97BE0D"/>
            </a:solidFill>
            <a:ln w="9525" algn="ctr">
              <a:solidFill>
                <a:srgbClr val="97BE0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400">
                  <a:solidFill>
                    <a:schemeClr val="bg1"/>
                  </a:solidFill>
                </a:rPr>
                <a:t>Code</a:t>
              </a:r>
            </a:p>
          </p:txBody>
        </p:sp>
        <p:sp>
          <p:nvSpPr>
            <p:cNvPr id="18446" name="AutoShape 22"/>
            <p:cNvSpPr>
              <a:spLocks noChangeArrowheads="1"/>
            </p:cNvSpPr>
            <p:nvPr/>
          </p:nvSpPr>
          <p:spPr bwMode="auto">
            <a:xfrm>
              <a:off x="3024" y="2726"/>
              <a:ext cx="576" cy="202"/>
            </a:xfrm>
            <a:prstGeom prst="roundRect">
              <a:avLst>
                <a:gd name="adj" fmla="val 16667"/>
              </a:avLst>
            </a:prstGeom>
            <a:solidFill>
              <a:srgbClr val="B5123E"/>
            </a:solidFill>
            <a:ln w="9525" algn="ctr">
              <a:solidFill>
                <a:srgbClr val="B5123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400">
                  <a:solidFill>
                    <a:schemeClr val="bg1"/>
                  </a:solidFill>
                </a:rPr>
                <a:t>Package</a:t>
              </a:r>
            </a:p>
          </p:txBody>
        </p:sp>
        <p:sp>
          <p:nvSpPr>
            <p:cNvPr id="18447" name="AutoShape 23"/>
            <p:cNvSpPr>
              <a:spLocks noChangeArrowheads="1"/>
            </p:cNvSpPr>
            <p:nvPr/>
          </p:nvSpPr>
          <p:spPr bwMode="auto">
            <a:xfrm>
              <a:off x="3024" y="1286"/>
              <a:ext cx="576" cy="202"/>
            </a:xfrm>
            <a:prstGeom prst="roundRect">
              <a:avLst>
                <a:gd name="adj" fmla="val 16667"/>
              </a:avLst>
            </a:prstGeom>
            <a:solidFill>
              <a:srgbClr val="97BE0D"/>
            </a:solidFill>
            <a:ln w="9525" algn="ctr">
              <a:solidFill>
                <a:srgbClr val="97BE0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400">
                  <a:solidFill>
                    <a:schemeClr val="bg1"/>
                  </a:solidFill>
                </a:rPr>
                <a:t>Compile</a:t>
              </a:r>
            </a:p>
          </p:txBody>
        </p:sp>
        <p:sp>
          <p:nvSpPr>
            <p:cNvPr id="18448" name="AutoShape 24"/>
            <p:cNvSpPr>
              <a:spLocks noChangeArrowheads="1"/>
            </p:cNvSpPr>
            <p:nvPr/>
          </p:nvSpPr>
          <p:spPr bwMode="auto">
            <a:xfrm>
              <a:off x="3456" y="2006"/>
              <a:ext cx="576" cy="202"/>
            </a:xfrm>
            <a:prstGeom prst="roundRect">
              <a:avLst>
                <a:gd name="adj" fmla="val 16667"/>
              </a:avLst>
            </a:prstGeom>
            <a:solidFill>
              <a:srgbClr val="B5123E"/>
            </a:solidFill>
            <a:ln w="9525" algn="ctr">
              <a:solidFill>
                <a:srgbClr val="B5123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400">
                  <a:solidFill>
                    <a:schemeClr val="bg1"/>
                  </a:solidFill>
                </a:rPr>
                <a:t>Convert</a:t>
              </a:r>
            </a:p>
          </p:txBody>
        </p:sp>
        <p:sp>
          <p:nvSpPr>
            <p:cNvPr id="18449" name="AutoShape 25"/>
            <p:cNvSpPr>
              <a:spLocks noChangeArrowheads="1"/>
            </p:cNvSpPr>
            <p:nvPr/>
          </p:nvSpPr>
          <p:spPr bwMode="auto">
            <a:xfrm>
              <a:off x="1728" y="2726"/>
              <a:ext cx="576" cy="202"/>
            </a:xfrm>
            <a:prstGeom prst="roundRect">
              <a:avLst>
                <a:gd name="adj" fmla="val 16667"/>
              </a:avLst>
            </a:prstGeom>
            <a:solidFill>
              <a:srgbClr val="B5123E"/>
            </a:solidFill>
            <a:ln w="9525" algn="ctr">
              <a:solidFill>
                <a:srgbClr val="B5123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1400">
                  <a:solidFill>
                    <a:schemeClr val="bg1"/>
                  </a:solidFill>
                </a:rPr>
                <a:t>Deploy</a:t>
              </a:r>
            </a:p>
          </p:txBody>
        </p:sp>
        <p:sp>
          <p:nvSpPr>
            <p:cNvPr id="18450" name="Rectangle 11"/>
            <p:cNvSpPr>
              <a:spLocks noChangeArrowheads="1"/>
            </p:cNvSpPr>
            <p:nvPr/>
          </p:nvSpPr>
          <p:spPr bwMode="auto">
            <a:xfrm>
              <a:off x="1248" y="1632"/>
              <a:ext cx="1056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 i="1"/>
                <a:t>&lt;hack&gt;</a:t>
              </a:r>
            </a:p>
          </p:txBody>
        </p:sp>
        <p:sp>
          <p:nvSpPr>
            <p:cNvPr id="18451" name="Rectangle 11"/>
            <p:cNvSpPr>
              <a:spLocks noChangeArrowheads="1"/>
            </p:cNvSpPr>
            <p:nvPr/>
          </p:nvSpPr>
          <p:spPr bwMode="auto">
            <a:xfrm>
              <a:off x="2160" y="1900"/>
              <a:ext cx="10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/>
                <a:t>Build Time</a:t>
              </a:r>
            </a:p>
            <a:p>
              <a:pPr eaLnBrk="0" hangingPunct="0"/>
              <a:r>
                <a:rPr lang="de-CH"/>
                <a:t>~25s</a:t>
              </a:r>
              <a:endParaRPr lang="en-US"/>
            </a:p>
          </p:txBody>
        </p:sp>
      </p:grp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850" y="6453188"/>
            <a:ext cx="519113" cy="234950"/>
          </a:xfrm>
          <a:noFill/>
        </p:spPr>
        <p:txBody>
          <a:bodyPr/>
          <a:lstStyle/>
          <a:p>
            <a:fld id="{809F8B1E-AA6C-45CB-A26E-0744CF1619F0}" type="slidenum">
              <a:rPr lang="de-CH" smtClean="0">
                <a:latin typeface="Arial" pitchFamily="34" charset="0"/>
                <a:ea typeface="ＭＳ Ｐゴシック"/>
                <a:cs typeface="ＭＳ Ｐゴシック"/>
              </a:rPr>
              <a:pPr/>
              <a:t>16</a:t>
            </a:fld>
            <a:endParaRPr lang="de-CH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5486400" y="4124325"/>
            <a:ext cx="2971800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D382"/>
              </a:gs>
              <a:gs pos="50000">
                <a:srgbClr val="FFE1B4"/>
              </a:gs>
              <a:gs pos="100000">
                <a:srgbClr val="FFF0DA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l" eaLnBrk="0" hangingPunct="0"/>
            <a:r>
              <a:rPr lang="en-US" sz="1400"/>
              <a:t>Device</a:t>
            </a: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5486400" y="3057525"/>
            <a:ext cx="2971800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D382"/>
              </a:gs>
              <a:gs pos="50000">
                <a:srgbClr val="FFE1B4"/>
              </a:gs>
              <a:gs pos="100000">
                <a:srgbClr val="FFF0DA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l" eaLnBrk="0" hangingPunct="0"/>
            <a:r>
              <a:rPr lang="en-US" sz="1400"/>
              <a:t>API</a:t>
            </a:r>
          </a:p>
        </p:txBody>
      </p:sp>
      <p:sp>
        <p:nvSpPr>
          <p:cNvPr id="19460" name="Title 1"/>
          <p:cNvSpPr>
            <a:spLocks noGrp="1"/>
          </p:cNvSpPr>
          <p:nvPr>
            <p:ph type="title" idx="4294967295"/>
          </p:nvPr>
        </p:nvSpPr>
        <p:spPr>
          <a:xfrm>
            <a:off x="342900" y="457200"/>
            <a:ext cx="8496300" cy="762000"/>
          </a:xfrm>
        </p:spPr>
        <p:txBody>
          <a:bodyPr/>
          <a:lstStyle/>
          <a:p>
            <a:pPr eaLnBrk="1" hangingPunct="1"/>
            <a:r>
              <a:rPr lang="fr-CH" dirty="0" smtClean="0"/>
              <a:t>9 - </a:t>
            </a:r>
            <a:r>
              <a:rPr lang="fr-CH" dirty="0" err="1" smtClean="0"/>
              <a:t>Devices</a:t>
            </a:r>
            <a:r>
              <a:rPr lang="fr-CH" dirty="0" smtClean="0"/>
              <a:t> – </a:t>
            </a:r>
            <a:r>
              <a:rPr lang="fr-CH" dirty="0" err="1" smtClean="0"/>
              <a:t>Emulator</a:t>
            </a:r>
            <a:endParaRPr lang="en-US" dirty="0" smtClean="0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6324600" y="3200400"/>
            <a:ext cx="914400" cy="320675"/>
          </a:xfrm>
          <a:prstGeom prst="roundRect">
            <a:avLst>
              <a:gd name="adj" fmla="val 16667"/>
            </a:avLst>
          </a:prstGeom>
          <a:solidFill>
            <a:srgbClr val="B5123E"/>
          </a:solidFill>
          <a:ln w="9525" algn="ctr">
            <a:solidFill>
              <a:srgbClr val="B5123E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>
                <a:solidFill>
                  <a:schemeClr val="bg1"/>
                </a:solidFill>
              </a:rPr>
              <a:t>Net</a:t>
            </a: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7391400" y="3200400"/>
            <a:ext cx="914400" cy="320675"/>
          </a:xfrm>
          <a:prstGeom prst="roundRect">
            <a:avLst>
              <a:gd name="adj" fmla="val 16667"/>
            </a:avLst>
          </a:prstGeom>
          <a:solidFill>
            <a:srgbClr val="B5123E"/>
          </a:solidFill>
          <a:ln w="9525" algn="ctr">
            <a:solidFill>
              <a:srgbClr val="B5123E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>
                <a:solidFill>
                  <a:schemeClr val="bg1"/>
                </a:solidFill>
              </a:rPr>
              <a:t>GPS</a:t>
            </a: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5334000" y="1981200"/>
            <a:ext cx="3276600" cy="1828800"/>
          </a:xfrm>
          <a:prstGeom prst="roundRect">
            <a:avLst>
              <a:gd name="adj" fmla="val 5134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 sz="1400" b="1"/>
              <a:t>Emulator</a:t>
            </a:r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5181600" y="1828800"/>
            <a:ext cx="3581400" cy="3429000"/>
          </a:xfrm>
          <a:prstGeom prst="roundRect">
            <a:avLst>
              <a:gd name="adj" fmla="val 2389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b"/>
          <a:lstStyle/>
          <a:p>
            <a:r>
              <a:rPr lang="en-US" sz="1400" b="1"/>
              <a:t>Host System</a:t>
            </a:r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6324600" y="4262438"/>
            <a:ext cx="914400" cy="320675"/>
          </a:xfrm>
          <a:prstGeom prst="roundRect">
            <a:avLst>
              <a:gd name="adj" fmla="val 16667"/>
            </a:avLst>
          </a:prstGeom>
          <a:solidFill>
            <a:srgbClr val="B5123E"/>
          </a:solidFill>
          <a:ln w="9525" algn="ctr">
            <a:solidFill>
              <a:srgbClr val="B5123E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>
                <a:solidFill>
                  <a:schemeClr val="bg1"/>
                </a:solidFill>
              </a:rPr>
              <a:t>(W)LAN</a:t>
            </a:r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7391400" y="4262438"/>
            <a:ext cx="914400" cy="320675"/>
          </a:xfrm>
          <a:prstGeom prst="roundRect">
            <a:avLst>
              <a:gd name="adj" fmla="val 16667"/>
            </a:avLst>
          </a:prstGeom>
          <a:solidFill>
            <a:srgbClr val="B5123E"/>
          </a:solidFill>
          <a:ln w="9525" algn="ctr">
            <a:solidFill>
              <a:srgbClr val="B5123E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>
                <a:solidFill>
                  <a:schemeClr val="bg1"/>
                </a:solidFill>
              </a:rPr>
              <a:t>ext. GPS</a:t>
            </a:r>
          </a:p>
        </p:txBody>
      </p:sp>
      <p:cxnSp>
        <p:nvCxnSpPr>
          <p:cNvPr id="19468" name="AutoShape 12"/>
          <p:cNvCxnSpPr>
            <a:cxnSpLocks noChangeShapeType="1"/>
            <a:stCxn id="19462" idx="2"/>
            <a:endCxn id="19466" idx="0"/>
          </p:cNvCxnSpPr>
          <p:nvPr/>
        </p:nvCxnSpPr>
        <p:spPr bwMode="auto">
          <a:xfrm>
            <a:off x="6781800" y="3521075"/>
            <a:ext cx="0" cy="741363"/>
          </a:xfrm>
          <a:prstGeom prst="straightConnector1">
            <a:avLst/>
          </a:prstGeom>
          <a:noFill/>
          <a:ln w="19050">
            <a:solidFill>
              <a:srgbClr val="B5123E"/>
            </a:solidFill>
            <a:round/>
            <a:headEnd/>
            <a:tailEnd type="triangle" w="med" len="med"/>
          </a:ln>
        </p:spPr>
      </p:cxnSp>
      <p:cxnSp>
        <p:nvCxnSpPr>
          <p:cNvPr id="19469" name="AutoShape 13"/>
          <p:cNvCxnSpPr>
            <a:cxnSpLocks noChangeShapeType="1"/>
            <a:stCxn id="19463" idx="2"/>
            <a:endCxn id="19467" idx="0"/>
          </p:cNvCxnSpPr>
          <p:nvPr/>
        </p:nvCxnSpPr>
        <p:spPr bwMode="auto">
          <a:xfrm>
            <a:off x="7848600" y="3521075"/>
            <a:ext cx="0" cy="741363"/>
          </a:xfrm>
          <a:prstGeom prst="straightConnector1">
            <a:avLst/>
          </a:prstGeom>
          <a:noFill/>
          <a:ln w="19050">
            <a:solidFill>
              <a:srgbClr val="B5123E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19470" name="AutoShape 14"/>
          <p:cNvSpPr>
            <a:spLocks noChangeArrowheads="1"/>
          </p:cNvSpPr>
          <p:nvPr/>
        </p:nvSpPr>
        <p:spPr bwMode="auto">
          <a:xfrm>
            <a:off x="6619875" y="2438400"/>
            <a:ext cx="1381125" cy="320675"/>
          </a:xfrm>
          <a:prstGeom prst="roundRect">
            <a:avLst>
              <a:gd name="adj" fmla="val 16667"/>
            </a:avLst>
          </a:prstGeom>
          <a:solidFill>
            <a:srgbClr val="B5123E"/>
          </a:solidFill>
          <a:ln w="9525" algn="ctr">
            <a:solidFill>
              <a:srgbClr val="B5123E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>
                <a:solidFill>
                  <a:schemeClr val="bg1"/>
                </a:solidFill>
              </a:rPr>
              <a:t>Application</a:t>
            </a:r>
          </a:p>
        </p:txBody>
      </p:sp>
      <p:cxnSp>
        <p:nvCxnSpPr>
          <p:cNvPr id="19471" name="AutoShape 15"/>
          <p:cNvCxnSpPr>
            <a:cxnSpLocks noChangeShapeType="1"/>
            <a:stCxn id="19470" idx="2"/>
            <a:endCxn id="19462" idx="0"/>
          </p:cNvCxnSpPr>
          <p:nvPr/>
        </p:nvCxnSpPr>
        <p:spPr bwMode="auto">
          <a:xfrm flipH="1">
            <a:off x="6781800" y="2759075"/>
            <a:ext cx="528638" cy="441325"/>
          </a:xfrm>
          <a:prstGeom prst="straightConnector1">
            <a:avLst/>
          </a:prstGeom>
          <a:noFill/>
          <a:ln w="19050">
            <a:solidFill>
              <a:srgbClr val="B5123E"/>
            </a:solidFill>
            <a:round/>
            <a:headEnd/>
            <a:tailEnd type="triangle" w="med" len="med"/>
          </a:ln>
        </p:spPr>
      </p:cxnSp>
      <p:cxnSp>
        <p:nvCxnSpPr>
          <p:cNvPr id="19472" name="AutoShape 16"/>
          <p:cNvCxnSpPr>
            <a:cxnSpLocks noChangeShapeType="1"/>
            <a:stCxn id="19470" idx="2"/>
            <a:endCxn id="19463" idx="0"/>
          </p:cNvCxnSpPr>
          <p:nvPr/>
        </p:nvCxnSpPr>
        <p:spPr bwMode="auto">
          <a:xfrm>
            <a:off x="7310438" y="2759075"/>
            <a:ext cx="538162" cy="441325"/>
          </a:xfrm>
          <a:prstGeom prst="straightConnector1">
            <a:avLst/>
          </a:prstGeom>
          <a:noFill/>
          <a:ln w="19050">
            <a:solidFill>
              <a:srgbClr val="B5123E"/>
            </a:solidFill>
            <a:round/>
            <a:headEnd/>
            <a:tailEnd type="triangle" w="med" len="med"/>
          </a:ln>
        </p:spPr>
      </p:cxnSp>
      <p:sp>
        <p:nvSpPr>
          <p:cNvPr id="19473" name="Line 17"/>
          <p:cNvSpPr>
            <a:spLocks noChangeShapeType="1"/>
          </p:cNvSpPr>
          <p:nvPr/>
        </p:nvSpPr>
        <p:spPr bwMode="auto">
          <a:xfrm flipV="1">
            <a:off x="7772400" y="3886200"/>
            <a:ext cx="152400" cy="152400"/>
          </a:xfrm>
          <a:prstGeom prst="line">
            <a:avLst/>
          </a:prstGeom>
          <a:noFill/>
          <a:ln w="38100">
            <a:solidFill>
              <a:srgbClr val="B5123E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H="1" flipV="1">
            <a:off x="7772400" y="3886200"/>
            <a:ext cx="152400" cy="152400"/>
          </a:xfrm>
          <a:prstGeom prst="line">
            <a:avLst/>
          </a:prstGeom>
          <a:noFill/>
          <a:ln w="38100">
            <a:solidFill>
              <a:srgbClr val="B5123E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Content Placeholder 4"/>
          <p:cNvSpPr>
            <a:spLocks/>
          </p:cNvSpPr>
          <p:nvPr/>
        </p:nvSpPr>
        <p:spPr bwMode="auto">
          <a:xfrm>
            <a:off x="228600" y="1371600"/>
            <a:ext cx="464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lvl="1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r>
              <a:rPr lang="fr-CH" sz="2000" dirty="0" err="1" smtClean="0"/>
              <a:t>Vollwertiger</a:t>
            </a:r>
            <a:r>
              <a:rPr lang="fr-CH" sz="2000" dirty="0" smtClean="0"/>
              <a:t> </a:t>
            </a:r>
            <a:r>
              <a:rPr lang="fr-CH" sz="2000" dirty="0" err="1" smtClean="0"/>
              <a:t>Emulator</a:t>
            </a:r>
            <a:r>
              <a:rPr lang="fr-CH" sz="2000" dirty="0" smtClean="0"/>
              <a:t> – </a:t>
            </a:r>
            <a:r>
              <a:rPr lang="fr-CH" sz="2000" dirty="0" err="1" smtClean="0"/>
              <a:t>wichtiges</a:t>
            </a:r>
            <a:r>
              <a:rPr lang="fr-CH" sz="2000" dirty="0" smtClean="0"/>
              <a:t> </a:t>
            </a:r>
            <a:r>
              <a:rPr lang="fr-CH" sz="2000" dirty="0" err="1" smtClean="0"/>
              <a:t>Entwicklungstool</a:t>
            </a:r>
            <a:endParaRPr lang="en-US" sz="2000" dirty="0" smtClean="0"/>
          </a:p>
          <a:p>
            <a:pPr marL="342900" lvl="1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endParaRPr lang="en-US" sz="2000" dirty="0" smtClean="0"/>
          </a:p>
          <a:p>
            <a:pPr marL="342900" lvl="1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r>
              <a:rPr lang="en-US" sz="2000" dirty="0" err="1" smtClean="0"/>
              <a:t>Fehlende</a:t>
            </a:r>
            <a:r>
              <a:rPr lang="en-US" sz="2000" dirty="0" smtClean="0"/>
              <a:t> </a:t>
            </a:r>
            <a:r>
              <a:rPr lang="en-US" sz="2000" dirty="0" err="1" smtClean="0"/>
              <a:t>Unterstützung</a:t>
            </a:r>
            <a:r>
              <a:rPr lang="en-US" sz="2000" dirty="0" smtClean="0"/>
              <a:t> </a:t>
            </a:r>
            <a:r>
              <a:rPr lang="en-US" sz="2000" dirty="0" err="1" smtClean="0"/>
              <a:t>der</a:t>
            </a:r>
            <a:r>
              <a:rPr lang="en-US" sz="2000" dirty="0" smtClean="0"/>
              <a:t> </a:t>
            </a:r>
            <a:r>
              <a:rPr lang="en-US" sz="2000" dirty="0"/>
              <a:t>“hardware features”</a:t>
            </a:r>
          </a:p>
          <a:p>
            <a:pPr marL="685800" lvl="2" indent="-228600" algn="l" defTabSz="2387600">
              <a:spcAft>
                <a:spcPct val="25000"/>
              </a:spcAft>
              <a:buClr>
                <a:srgbClr val="B5123E"/>
              </a:buClr>
              <a:buFontTx/>
              <a:buChar char="-"/>
              <a:tabLst>
                <a:tab pos="361950" algn="l"/>
              </a:tabLst>
            </a:pPr>
            <a:r>
              <a:rPr lang="fr-CH" dirty="0"/>
              <a:t>APIs </a:t>
            </a:r>
            <a:r>
              <a:rPr lang="fr-CH" dirty="0" err="1" smtClean="0"/>
              <a:t>ist</a:t>
            </a:r>
            <a:r>
              <a:rPr lang="fr-CH" dirty="0" smtClean="0"/>
              <a:t> </a:t>
            </a:r>
            <a:r>
              <a:rPr lang="fr-CH" dirty="0" err="1" smtClean="0"/>
              <a:t>verfügbar</a:t>
            </a:r>
            <a:r>
              <a:rPr lang="fr-CH" dirty="0" smtClean="0"/>
              <a:t>, aber </a:t>
            </a:r>
            <a:r>
              <a:rPr lang="fr-CH" dirty="0" err="1" smtClean="0"/>
              <a:t>nicht</a:t>
            </a:r>
            <a:r>
              <a:rPr lang="fr-CH" dirty="0" smtClean="0"/>
              <a:t> mit den </a:t>
            </a:r>
            <a:r>
              <a:rPr lang="fr-CH" dirty="0" err="1" smtClean="0"/>
              <a:t>devices</a:t>
            </a:r>
            <a:r>
              <a:rPr lang="fr-CH" dirty="0" smtClean="0"/>
              <a:t> des </a:t>
            </a:r>
            <a:r>
              <a:rPr lang="fr-CH" dirty="0"/>
              <a:t>host </a:t>
            </a:r>
            <a:r>
              <a:rPr lang="fr-CH" dirty="0" err="1" smtClean="0"/>
              <a:t>systems</a:t>
            </a:r>
            <a:r>
              <a:rPr lang="fr-CH" dirty="0" smtClean="0"/>
              <a:t> </a:t>
            </a:r>
            <a:r>
              <a:rPr lang="fr-CH" dirty="0" err="1" smtClean="0"/>
              <a:t>verbunden</a:t>
            </a:r>
            <a:endParaRPr lang="fr-CH" dirty="0"/>
          </a:p>
          <a:p>
            <a:pPr marL="685800" lvl="2" indent="-228600" algn="l" defTabSz="2387600">
              <a:spcAft>
                <a:spcPct val="25000"/>
              </a:spcAft>
              <a:buClr>
                <a:srgbClr val="B5123E"/>
              </a:buClr>
              <a:buFontTx/>
              <a:buChar char="-"/>
              <a:tabLst>
                <a:tab pos="361950" algn="l"/>
              </a:tabLst>
            </a:pPr>
            <a:r>
              <a:rPr lang="fr-CH" dirty="0"/>
              <a:t>Bluetooth, </a:t>
            </a:r>
            <a:r>
              <a:rPr lang="fr-CH" dirty="0" smtClean="0"/>
              <a:t>GPS-</a:t>
            </a:r>
            <a:r>
              <a:rPr lang="fr-CH" dirty="0" err="1" smtClean="0"/>
              <a:t>Sensor</a:t>
            </a:r>
            <a:r>
              <a:rPr lang="fr-CH" dirty="0"/>
              <a:t>, </a:t>
            </a:r>
            <a:r>
              <a:rPr lang="fr-CH" dirty="0" err="1" smtClean="0"/>
              <a:t>Kamera</a:t>
            </a:r>
            <a:r>
              <a:rPr lang="fr-CH" dirty="0"/>
              <a:t>, </a:t>
            </a:r>
            <a:r>
              <a:rPr lang="fr-CH" dirty="0" smtClean="0"/>
              <a:t> … </a:t>
            </a:r>
            <a:r>
              <a:rPr lang="fr-CH" dirty="0" err="1" smtClean="0"/>
              <a:t>Dafür</a:t>
            </a:r>
            <a:r>
              <a:rPr lang="fr-CH" dirty="0" smtClean="0"/>
              <a:t> </a:t>
            </a:r>
            <a:r>
              <a:rPr lang="fr-CH" dirty="0" err="1" smtClean="0"/>
              <a:t>verschiedene</a:t>
            </a:r>
            <a:r>
              <a:rPr lang="fr-CH" dirty="0" smtClean="0"/>
              <a:t> data </a:t>
            </a:r>
            <a:r>
              <a:rPr lang="fr-CH" dirty="0" err="1" smtClean="0"/>
              <a:t>spoofing</a:t>
            </a:r>
            <a:r>
              <a:rPr lang="fr-CH" dirty="0" smtClean="0"/>
              <a:t>-</a:t>
            </a:r>
            <a:r>
              <a:rPr lang="fr-CH" dirty="0" err="1" smtClean="0"/>
              <a:t>Funktionalitäten</a:t>
            </a:r>
            <a:endParaRPr lang="fr-CH" dirty="0"/>
          </a:p>
          <a:p>
            <a:pPr marL="685800" lvl="2" indent="-228600" algn="l" defTabSz="2387600">
              <a:spcAft>
                <a:spcPct val="25000"/>
              </a:spcAft>
              <a:buClr>
                <a:srgbClr val="B5123E"/>
              </a:buClr>
              <a:buFontTx/>
              <a:buChar char="-"/>
              <a:tabLst>
                <a:tab pos="361950" algn="l"/>
              </a:tabLst>
            </a:pPr>
            <a:endParaRPr lang="fr-CH" dirty="0"/>
          </a:p>
          <a:p>
            <a:pPr marL="342900" lvl="1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r>
              <a:rPr lang="fr-CH" sz="2000" dirty="0" err="1"/>
              <a:t>Emulator</a:t>
            </a:r>
            <a:r>
              <a:rPr lang="fr-CH" sz="2000" dirty="0"/>
              <a:t> </a:t>
            </a:r>
            <a:r>
              <a:rPr lang="fr-CH" sz="2000" dirty="0" err="1" smtClean="0"/>
              <a:t>is</a:t>
            </a:r>
            <a:r>
              <a:rPr lang="fr-CH" sz="2000" dirty="0" smtClean="0"/>
              <a:t> </a:t>
            </a:r>
            <a:r>
              <a:rPr lang="fr-CH" sz="2000" dirty="0" err="1" smtClean="0"/>
              <a:t>kein</a:t>
            </a:r>
            <a:r>
              <a:rPr lang="fr-CH" sz="2000" dirty="0" smtClean="0"/>
              <a:t> </a:t>
            </a:r>
            <a:r>
              <a:rPr lang="fr-CH" sz="2000" dirty="0" err="1" smtClean="0"/>
              <a:t>reales</a:t>
            </a:r>
            <a:r>
              <a:rPr lang="fr-CH" sz="2000" dirty="0" smtClean="0"/>
              <a:t> </a:t>
            </a:r>
            <a:r>
              <a:rPr lang="fr-CH" sz="2000" dirty="0" err="1" smtClean="0"/>
              <a:t>Gerät</a:t>
            </a:r>
            <a:endParaRPr lang="fr-CH" sz="2000" dirty="0"/>
          </a:p>
          <a:p>
            <a:pPr marL="685800" lvl="2" indent="-228600" algn="l" defTabSz="2387600">
              <a:spcAft>
                <a:spcPct val="25000"/>
              </a:spcAft>
              <a:buClr>
                <a:srgbClr val="B5123E"/>
              </a:buClr>
              <a:buFontTx/>
              <a:buChar char="-"/>
              <a:tabLst>
                <a:tab pos="361950" algn="l"/>
              </a:tabLst>
            </a:pPr>
            <a:r>
              <a:rPr lang="fr-CH" dirty="0" err="1" smtClean="0"/>
              <a:t>Keine</a:t>
            </a:r>
            <a:r>
              <a:rPr lang="fr-CH" dirty="0" smtClean="0"/>
              <a:t> </a:t>
            </a:r>
            <a:r>
              <a:rPr lang="fr-CH" dirty="0" err="1" smtClean="0"/>
              <a:t>Hinweise</a:t>
            </a:r>
            <a:r>
              <a:rPr lang="fr-CH" dirty="0" smtClean="0"/>
              <a:t> </a:t>
            </a:r>
            <a:r>
              <a:rPr lang="fr-CH" dirty="0" err="1" smtClean="0"/>
              <a:t>auf</a:t>
            </a:r>
            <a:r>
              <a:rPr lang="fr-CH" dirty="0" smtClean="0"/>
              <a:t> performance</a:t>
            </a:r>
            <a:r>
              <a:rPr lang="fr-CH" dirty="0"/>
              <a:t>, </a:t>
            </a:r>
            <a:r>
              <a:rPr lang="fr-CH" dirty="0" err="1" smtClean="0"/>
              <a:t>Responsivität</a:t>
            </a:r>
            <a:r>
              <a:rPr lang="fr-CH" dirty="0" smtClean="0"/>
              <a:t>, «</a:t>
            </a:r>
            <a:r>
              <a:rPr lang="fr-CH" dirty="0" err="1" smtClean="0"/>
              <a:t>wie</a:t>
            </a:r>
            <a:r>
              <a:rPr lang="fr-CH" dirty="0" smtClean="0"/>
              <a:t> die </a:t>
            </a:r>
            <a:r>
              <a:rPr lang="fr-CH" dirty="0" err="1" smtClean="0"/>
              <a:t>Applikation</a:t>
            </a:r>
            <a:r>
              <a:rPr lang="fr-CH" dirty="0" smtClean="0"/>
              <a:t> </a:t>
            </a:r>
            <a:r>
              <a:rPr lang="fr-CH" dirty="0" err="1" smtClean="0"/>
              <a:t>sich</a:t>
            </a:r>
            <a:r>
              <a:rPr lang="fr-CH" dirty="0" smtClean="0"/>
              <a:t> </a:t>
            </a:r>
            <a:r>
              <a:rPr lang="fr-CH" dirty="0" err="1" smtClean="0"/>
              <a:t>im</a:t>
            </a:r>
            <a:r>
              <a:rPr lang="fr-CH" dirty="0" smtClean="0"/>
              <a:t> </a:t>
            </a:r>
            <a:r>
              <a:rPr lang="fr-CH" dirty="0" err="1" smtClean="0"/>
              <a:t>realen</a:t>
            </a:r>
            <a:r>
              <a:rPr lang="fr-CH" dirty="0" smtClean="0"/>
              <a:t> </a:t>
            </a:r>
            <a:r>
              <a:rPr lang="fr-CH" dirty="0" err="1" smtClean="0"/>
              <a:t>Umfeld</a:t>
            </a:r>
            <a:r>
              <a:rPr lang="fr-CH" dirty="0" smtClean="0"/>
              <a:t> </a:t>
            </a:r>
            <a:r>
              <a:rPr lang="fr-CH" dirty="0" err="1" smtClean="0"/>
              <a:t>anfühlt</a:t>
            </a:r>
            <a:r>
              <a:rPr lang="fr-CH" dirty="0" smtClean="0"/>
              <a:t>»</a:t>
            </a:r>
            <a:endParaRPr lang="fr-CH" dirty="0"/>
          </a:p>
          <a:p>
            <a:pPr marL="685800" lvl="2" indent="-228600" algn="l" defTabSz="2387600">
              <a:spcAft>
                <a:spcPct val="25000"/>
              </a:spcAft>
              <a:buClr>
                <a:srgbClr val="B5123E"/>
              </a:buClr>
              <a:buFontTx/>
              <a:buChar char="-"/>
              <a:tabLst>
                <a:tab pos="361950" algn="l"/>
              </a:tabLst>
            </a:pPr>
            <a:endParaRPr lang="fr-CH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850" y="6453188"/>
            <a:ext cx="519113" cy="234950"/>
          </a:xfrm>
          <a:noFill/>
        </p:spPr>
        <p:txBody>
          <a:bodyPr/>
          <a:lstStyle/>
          <a:p>
            <a:fld id="{809F8B1E-AA6C-45CB-A26E-0744CF1619F0}" type="slidenum">
              <a:rPr lang="de-CH" smtClean="0">
                <a:latin typeface="Arial" pitchFamily="34" charset="0"/>
                <a:ea typeface="ＭＳ Ｐゴシック"/>
                <a:cs typeface="ＭＳ Ｐゴシック"/>
              </a:rPr>
              <a:pPr/>
              <a:t>17</a:t>
            </a:fld>
            <a:endParaRPr lang="de-CH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itle 1"/>
          <p:cNvSpPr>
            <a:spLocks noGrp="1"/>
          </p:cNvSpPr>
          <p:nvPr>
            <p:ph type="title" idx="4294967295"/>
          </p:nvPr>
        </p:nvSpPr>
        <p:spPr>
          <a:xfrm>
            <a:off x="342900" y="457200"/>
            <a:ext cx="8496300" cy="762000"/>
          </a:xfrm>
        </p:spPr>
        <p:txBody>
          <a:bodyPr/>
          <a:lstStyle/>
          <a:p>
            <a:pPr eaLnBrk="1" hangingPunct="1"/>
            <a:r>
              <a:rPr lang="fr-CH" dirty="0" smtClean="0"/>
              <a:t>10 - </a:t>
            </a:r>
            <a:r>
              <a:rPr lang="fr-CH" dirty="0" err="1" smtClean="0"/>
              <a:t>Devices</a:t>
            </a:r>
            <a:r>
              <a:rPr lang="fr-CH" dirty="0" smtClean="0"/>
              <a:t> </a:t>
            </a:r>
            <a:r>
              <a:rPr lang="fr-CH" dirty="0" err="1" smtClean="0"/>
              <a:t>cont</a:t>
            </a:r>
            <a:r>
              <a:rPr lang="fr-CH" dirty="0" smtClean="0"/>
              <a:t>. – T-Mobile G1</a:t>
            </a:r>
            <a:endParaRPr lang="en-US" dirty="0" smtClean="0"/>
          </a:p>
        </p:txBody>
      </p:sp>
      <p:sp>
        <p:nvSpPr>
          <p:cNvPr id="19475" name="Content Placeholder 4"/>
          <p:cNvSpPr>
            <a:spLocks/>
          </p:cNvSpPr>
          <p:nvPr/>
        </p:nvSpPr>
        <p:spPr bwMode="auto">
          <a:xfrm>
            <a:off x="304800" y="1524000"/>
            <a:ext cx="4495800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lvl="1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r>
              <a:rPr lang="fr-CH" sz="2000" dirty="0" smtClean="0"/>
              <a:t>Pros</a:t>
            </a:r>
          </a:p>
          <a:p>
            <a:pPr marL="685800" lvl="2" indent="-228600" algn="l" defTabSz="2387600">
              <a:spcAft>
                <a:spcPct val="25000"/>
              </a:spcAft>
              <a:buClr>
                <a:srgbClr val="B5123E"/>
              </a:buClr>
              <a:buFontTx/>
              <a:buChar char="-"/>
              <a:tabLst>
                <a:tab pos="361950" algn="l"/>
              </a:tabLst>
            </a:pPr>
            <a:r>
              <a:rPr lang="fr-CH" dirty="0" err="1" smtClean="0"/>
              <a:t>Verhält</a:t>
            </a:r>
            <a:r>
              <a:rPr lang="fr-CH" dirty="0" smtClean="0"/>
              <a:t> </a:t>
            </a:r>
            <a:r>
              <a:rPr lang="fr-CH" dirty="0" err="1" smtClean="0"/>
              <a:t>sich</a:t>
            </a:r>
            <a:r>
              <a:rPr lang="fr-CH" dirty="0" smtClean="0"/>
              <a:t> </a:t>
            </a:r>
            <a:r>
              <a:rPr lang="fr-CH" dirty="0" err="1" smtClean="0"/>
              <a:t>wie</a:t>
            </a:r>
            <a:r>
              <a:rPr lang="fr-CH" dirty="0" smtClean="0"/>
              <a:t> </a:t>
            </a:r>
            <a:r>
              <a:rPr lang="fr-CH" dirty="0" err="1" smtClean="0"/>
              <a:t>Emulator</a:t>
            </a:r>
            <a:endParaRPr lang="fr-CH" dirty="0" smtClean="0"/>
          </a:p>
          <a:p>
            <a:pPr marL="685800" lvl="2" indent="-228600" algn="l" defTabSz="2387600">
              <a:spcAft>
                <a:spcPct val="25000"/>
              </a:spcAft>
              <a:buClr>
                <a:srgbClr val="B5123E"/>
              </a:buClr>
              <a:buFontTx/>
              <a:buChar char="-"/>
              <a:tabLst>
                <a:tab pos="361950" algn="l"/>
              </a:tabLst>
            </a:pPr>
            <a:r>
              <a:rPr lang="fr-CH" dirty="0" err="1" smtClean="0"/>
              <a:t>Physikalische</a:t>
            </a:r>
            <a:r>
              <a:rPr lang="fr-CH" dirty="0" smtClean="0"/>
              <a:t> </a:t>
            </a:r>
            <a:r>
              <a:rPr lang="fr-CH" dirty="0" err="1" smtClean="0"/>
              <a:t>Tastatur</a:t>
            </a:r>
            <a:r>
              <a:rPr lang="fr-CH" dirty="0" smtClean="0"/>
              <a:t> </a:t>
            </a:r>
            <a:r>
              <a:rPr lang="fr-CH" dirty="0" err="1" smtClean="0"/>
              <a:t>und</a:t>
            </a:r>
            <a:r>
              <a:rPr lang="fr-CH" dirty="0" smtClean="0"/>
              <a:t> Trackball</a:t>
            </a:r>
          </a:p>
          <a:p>
            <a:pPr marL="685800" lvl="2" indent="-228600" algn="l" defTabSz="2387600">
              <a:spcAft>
                <a:spcPct val="25000"/>
              </a:spcAft>
              <a:buClr>
                <a:srgbClr val="B5123E"/>
              </a:buClr>
              <a:buFontTx/>
              <a:buChar char="-"/>
              <a:tabLst>
                <a:tab pos="361950" algn="l"/>
              </a:tabLst>
            </a:pPr>
            <a:r>
              <a:rPr lang="fr-CH" dirty="0" err="1" smtClean="0"/>
              <a:t>Kompass</a:t>
            </a:r>
            <a:endParaRPr lang="fr-CH" dirty="0" smtClean="0"/>
          </a:p>
          <a:p>
            <a:pPr marL="685800" lvl="2" indent="-228600" algn="l" defTabSz="2387600">
              <a:spcAft>
                <a:spcPct val="25000"/>
              </a:spcAft>
              <a:buClr>
                <a:srgbClr val="B5123E"/>
              </a:buClr>
              <a:buFontTx/>
              <a:buChar char="-"/>
              <a:tabLst>
                <a:tab pos="361950" algn="l"/>
              </a:tabLst>
            </a:pPr>
            <a:r>
              <a:rPr lang="fr-CH" dirty="0" err="1" smtClean="0"/>
              <a:t>Marketplace</a:t>
            </a:r>
            <a:r>
              <a:rPr lang="fr-CH" dirty="0" smtClean="0"/>
              <a:t> (</a:t>
            </a:r>
            <a:r>
              <a:rPr lang="fr-CH" dirty="0" err="1" smtClean="0"/>
              <a:t>wie</a:t>
            </a:r>
            <a:r>
              <a:rPr lang="fr-CH" dirty="0" smtClean="0"/>
              <a:t> </a:t>
            </a:r>
            <a:r>
              <a:rPr lang="fr-CH" dirty="0" err="1" smtClean="0"/>
              <a:t>Appstore</a:t>
            </a:r>
            <a:r>
              <a:rPr lang="fr-CH" dirty="0" smtClean="0"/>
              <a:t>)</a:t>
            </a:r>
          </a:p>
          <a:p>
            <a:pPr marL="685800" lvl="2" indent="-228600" algn="l" defTabSz="2387600">
              <a:spcAft>
                <a:spcPct val="25000"/>
              </a:spcAft>
              <a:buClr>
                <a:srgbClr val="B5123E"/>
              </a:buClr>
              <a:buFontTx/>
              <a:buChar char="-"/>
              <a:tabLst>
                <a:tab pos="361950" algn="l"/>
              </a:tabLst>
            </a:pPr>
            <a:r>
              <a:rPr lang="fr-CH" dirty="0" smtClean="0"/>
              <a:t>Google-</a:t>
            </a:r>
            <a:r>
              <a:rPr lang="fr-CH" dirty="0" err="1" smtClean="0"/>
              <a:t>Integration</a:t>
            </a:r>
            <a:r>
              <a:rPr lang="fr-CH" dirty="0" smtClean="0"/>
              <a:t> </a:t>
            </a:r>
            <a:r>
              <a:rPr lang="fr-CH" dirty="0" smtClean="0">
                <a:sym typeface="Wingdings" pitchFamily="2" charset="2"/>
              </a:rPr>
              <a:t>(</a:t>
            </a:r>
            <a:r>
              <a:rPr lang="fr-CH" dirty="0" err="1" smtClean="0">
                <a:sym typeface="Wingdings" pitchFamily="2" charset="2"/>
              </a:rPr>
              <a:t>technisch</a:t>
            </a:r>
            <a:r>
              <a:rPr lang="fr-CH" dirty="0" smtClean="0">
                <a:sym typeface="Wingdings" pitchFamily="2" charset="2"/>
              </a:rPr>
              <a:t>!)</a:t>
            </a:r>
          </a:p>
          <a:p>
            <a:pPr marL="342900" lvl="1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endParaRPr lang="fr-CH" dirty="0" smtClean="0"/>
          </a:p>
          <a:p>
            <a:pPr marL="342900" lvl="1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r>
              <a:rPr lang="fr-CH" sz="2000" dirty="0" smtClean="0"/>
              <a:t>Cons</a:t>
            </a:r>
          </a:p>
          <a:p>
            <a:pPr marL="685800" lvl="2" indent="-228600" algn="l" defTabSz="2387600">
              <a:spcAft>
                <a:spcPct val="25000"/>
              </a:spcAft>
              <a:buClr>
                <a:srgbClr val="B5123E"/>
              </a:buClr>
              <a:buFontTx/>
              <a:buChar char="-"/>
              <a:tabLst>
                <a:tab pos="361950" algn="l"/>
              </a:tabLst>
            </a:pPr>
            <a:r>
              <a:rPr lang="fr-CH" dirty="0" err="1" smtClean="0"/>
              <a:t>Teilweise</a:t>
            </a:r>
            <a:r>
              <a:rPr lang="fr-CH" dirty="0" smtClean="0"/>
              <a:t> </a:t>
            </a:r>
            <a:r>
              <a:rPr lang="fr-CH" dirty="0" err="1" smtClean="0"/>
              <a:t>nicht</a:t>
            </a:r>
            <a:r>
              <a:rPr lang="fr-CH" dirty="0" smtClean="0"/>
              <a:t> 100% </a:t>
            </a:r>
            <a:r>
              <a:rPr lang="fr-CH" dirty="0" err="1" smtClean="0"/>
              <a:t>responsiv</a:t>
            </a:r>
            <a:endParaRPr lang="fr-CH" dirty="0" smtClean="0"/>
          </a:p>
          <a:p>
            <a:pPr marL="685800" lvl="2" indent="-228600" algn="l" defTabSz="2387600">
              <a:spcAft>
                <a:spcPct val="25000"/>
              </a:spcAft>
              <a:buClr>
                <a:srgbClr val="B5123E"/>
              </a:buClr>
              <a:buFontTx/>
              <a:buChar char="-"/>
              <a:tabLst>
                <a:tab pos="361950" algn="l"/>
              </a:tabLst>
            </a:pPr>
            <a:r>
              <a:rPr lang="fr-CH" dirty="0" err="1" smtClean="0"/>
              <a:t>Mässige</a:t>
            </a:r>
            <a:r>
              <a:rPr lang="fr-CH" dirty="0" smtClean="0"/>
              <a:t> </a:t>
            </a:r>
            <a:r>
              <a:rPr lang="fr-CH" dirty="0" err="1" smtClean="0"/>
              <a:t>Akkulaufzeiten</a:t>
            </a:r>
            <a:r>
              <a:rPr lang="fr-CH" dirty="0" smtClean="0"/>
              <a:t> (2h </a:t>
            </a:r>
            <a:r>
              <a:rPr lang="fr-CH" dirty="0" err="1" smtClean="0"/>
              <a:t>Youtube</a:t>
            </a:r>
            <a:r>
              <a:rPr lang="fr-CH" dirty="0" smtClean="0"/>
              <a:t>, 3d standby)</a:t>
            </a:r>
          </a:p>
          <a:p>
            <a:pPr marL="685800" lvl="2" indent="-228600" algn="l" defTabSz="2387600">
              <a:spcAft>
                <a:spcPct val="25000"/>
              </a:spcAft>
              <a:buClr>
                <a:srgbClr val="B5123E"/>
              </a:buClr>
              <a:buFontTx/>
              <a:buChar char="-"/>
              <a:tabLst>
                <a:tab pos="361950" algn="l"/>
              </a:tabLst>
            </a:pPr>
            <a:r>
              <a:rPr lang="fr-CH" dirty="0" err="1" smtClean="0"/>
              <a:t>Suboptimale</a:t>
            </a:r>
            <a:r>
              <a:rPr lang="fr-CH" dirty="0" smtClean="0"/>
              <a:t> Browser-Navigation, </a:t>
            </a:r>
            <a:r>
              <a:rPr lang="fr-CH" dirty="0" err="1" smtClean="0"/>
              <a:t>kleiner</a:t>
            </a:r>
            <a:r>
              <a:rPr lang="fr-CH" dirty="0" smtClean="0"/>
              <a:t> </a:t>
            </a:r>
            <a:r>
              <a:rPr lang="fr-CH" dirty="0" err="1" smtClean="0"/>
              <a:t>Bildschirm</a:t>
            </a:r>
            <a:endParaRPr lang="fr-CH" dirty="0" smtClean="0"/>
          </a:p>
          <a:p>
            <a:pPr marL="685800" lvl="2" indent="-228600" algn="l" defTabSz="2387600">
              <a:spcAft>
                <a:spcPct val="25000"/>
              </a:spcAft>
              <a:buClr>
                <a:srgbClr val="B5123E"/>
              </a:buClr>
              <a:buFontTx/>
              <a:buChar char="-"/>
              <a:tabLst>
                <a:tab pos="361950" algn="l"/>
              </a:tabLst>
            </a:pPr>
            <a:endParaRPr lang="fr-CH" dirty="0" smtClean="0"/>
          </a:p>
          <a:p>
            <a:pPr marL="342900" lvl="1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endParaRPr lang="fr-CH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850" y="6453188"/>
            <a:ext cx="519113" cy="234950"/>
          </a:xfrm>
          <a:noFill/>
        </p:spPr>
        <p:txBody>
          <a:bodyPr/>
          <a:lstStyle/>
          <a:p>
            <a:fld id="{809F8B1E-AA6C-45CB-A26E-0744CF1619F0}" type="slidenum">
              <a:rPr lang="de-CH" smtClean="0">
                <a:latin typeface="Arial" pitchFamily="34" charset="0"/>
                <a:ea typeface="ＭＳ Ｐゴシック"/>
                <a:cs typeface="ＭＳ Ｐゴシック"/>
              </a:rPr>
              <a:pPr/>
              <a:t>18</a:t>
            </a:fld>
            <a:endParaRPr lang="de-CH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4720" y="1676400"/>
            <a:ext cx="424688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850" y="6453188"/>
            <a:ext cx="519113" cy="234950"/>
          </a:xfrm>
          <a:noFill/>
        </p:spPr>
        <p:txBody>
          <a:bodyPr/>
          <a:lstStyle/>
          <a:p>
            <a:fld id="{809F8B1E-AA6C-45CB-A26E-0744CF1619F0}" type="slidenum">
              <a:rPr lang="de-CH" smtClean="0">
                <a:latin typeface="Arial" pitchFamily="34" charset="0"/>
                <a:ea typeface="ＭＳ Ｐゴシック"/>
                <a:cs typeface="ＭＳ Ｐゴシック"/>
              </a:rPr>
              <a:pPr/>
              <a:t>19</a:t>
            </a:fld>
            <a:endParaRPr lang="de-CH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342900" y="457200"/>
            <a:ext cx="8496300" cy="762000"/>
          </a:xfrm>
        </p:spPr>
        <p:txBody>
          <a:bodyPr/>
          <a:lstStyle/>
          <a:p>
            <a:pPr eaLnBrk="1" hangingPunct="1"/>
            <a:r>
              <a:rPr lang="fr-CH" dirty="0" err="1" smtClean="0"/>
              <a:t>Zusammenfassung</a:t>
            </a:r>
            <a:endParaRPr lang="en-US" dirty="0" smtClean="0"/>
          </a:p>
        </p:txBody>
      </p:sp>
      <p:sp>
        <p:nvSpPr>
          <p:cNvPr id="12" name="Content Placeholder 4"/>
          <p:cNvSpPr>
            <a:spLocks/>
          </p:cNvSpPr>
          <p:nvPr/>
        </p:nvSpPr>
        <p:spPr bwMode="auto">
          <a:xfrm>
            <a:off x="304800" y="1524000"/>
            <a:ext cx="8382000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lvl="1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r>
              <a:rPr lang="fr-CH" sz="2400" dirty="0" smtClean="0"/>
              <a:t>« </a:t>
            </a:r>
            <a:r>
              <a:rPr lang="fr-CH" sz="2400" dirty="0" err="1" smtClean="0"/>
              <a:t>Wie</a:t>
            </a:r>
            <a:r>
              <a:rPr lang="fr-CH" sz="2400" dirty="0" smtClean="0"/>
              <a:t> normale Java-</a:t>
            </a:r>
            <a:r>
              <a:rPr lang="fr-CH" sz="2400" dirty="0" err="1" smtClean="0"/>
              <a:t>Applikationsentwicklung</a:t>
            </a:r>
            <a:r>
              <a:rPr lang="fr-CH" sz="2400" dirty="0" smtClean="0"/>
              <a:t> »</a:t>
            </a:r>
          </a:p>
          <a:p>
            <a:pPr marL="800100" lvl="2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r>
              <a:rPr lang="fr-CH" sz="2000" dirty="0" err="1" smtClean="0"/>
              <a:t>Wohl</a:t>
            </a:r>
            <a:r>
              <a:rPr lang="fr-CH" sz="2000" dirty="0" smtClean="0"/>
              <a:t> </a:t>
            </a:r>
            <a:r>
              <a:rPr lang="fr-CH" sz="2000" dirty="0" err="1" smtClean="0"/>
              <a:t>strukturiert</a:t>
            </a:r>
            <a:r>
              <a:rPr lang="fr-CH" sz="2000" dirty="0" smtClean="0"/>
              <a:t> </a:t>
            </a:r>
            <a:r>
              <a:rPr lang="fr-CH" sz="2000" dirty="0" err="1" smtClean="0"/>
              <a:t>und</a:t>
            </a:r>
            <a:r>
              <a:rPr lang="fr-CH" sz="2000" dirty="0" smtClean="0"/>
              <a:t> </a:t>
            </a:r>
            <a:r>
              <a:rPr lang="fr-CH" sz="2000" dirty="0" err="1" smtClean="0"/>
              <a:t>reiche</a:t>
            </a:r>
            <a:r>
              <a:rPr lang="fr-CH" sz="2000" dirty="0" smtClean="0"/>
              <a:t> </a:t>
            </a:r>
            <a:r>
              <a:rPr lang="fr-CH" sz="2000" dirty="0" err="1" smtClean="0"/>
              <a:t>Funktionalität</a:t>
            </a:r>
            <a:endParaRPr lang="fr-CH" sz="2000" dirty="0" smtClean="0"/>
          </a:p>
          <a:p>
            <a:pPr marL="800100" lvl="2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r>
              <a:rPr lang="fr-CH" sz="2000" dirty="0" err="1" smtClean="0"/>
              <a:t>Problemloses</a:t>
            </a:r>
            <a:r>
              <a:rPr lang="fr-CH" sz="2000" dirty="0" smtClean="0"/>
              <a:t>(*) </a:t>
            </a:r>
            <a:r>
              <a:rPr lang="fr-CH" sz="2000" dirty="0" err="1" smtClean="0"/>
              <a:t>Einbinden</a:t>
            </a:r>
            <a:r>
              <a:rPr lang="fr-CH" sz="2000" dirty="0" smtClean="0"/>
              <a:t> </a:t>
            </a:r>
            <a:r>
              <a:rPr lang="fr-CH" sz="2000" dirty="0" err="1" smtClean="0"/>
              <a:t>von</a:t>
            </a:r>
            <a:r>
              <a:rPr lang="fr-CH" sz="2000" dirty="0" smtClean="0"/>
              <a:t> </a:t>
            </a:r>
            <a:r>
              <a:rPr lang="fr-CH" sz="2000" dirty="0" err="1" smtClean="0"/>
              <a:t>externen</a:t>
            </a:r>
            <a:r>
              <a:rPr lang="fr-CH" sz="2000" dirty="0" smtClean="0"/>
              <a:t> Java </a:t>
            </a:r>
            <a:r>
              <a:rPr lang="fr-CH" sz="2000" dirty="0" err="1" smtClean="0"/>
              <a:t>libraries</a:t>
            </a:r>
            <a:endParaRPr lang="fr-CH" sz="2000" dirty="0" smtClean="0"/>
          </a:p>
          <a:p>
            <a:pPr marL="800100" lvl="2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r>
              <a:rPr lang="fr-CH" sz="2000" dirty="0" err="1" smtClean="0"/>
              <a:t>Uneingeschränkte</a:t>
            </a:r>
            <a:r>
              <a:rPr lang="fr-CH" sz="2000" dirty="0" smtClean="0"/>
              <a:t> Background-Service-</a:t>
            </a:r>
            <a:r>
              <a:rPr lang="fr-CH" sz="2000" dirty="0" err="1" smtClean="0"/>
              <a:t>Funktionalität</a:t>
            </a:r>
            <a:endParaRPr lang="fr-CH" sz="2000" dirty="0" smtClean="0"/>
          </a:p>
          <a:p>
            <a:pPr marL="800100" lvl="2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r>
              <a:rPr lang="fr-CH" sz="2000" dirty="0" err="1" smtClean="0"/>
              <a:t>Vielfältige</a:t>
            </a:r>
            <a:r>
              <a:rPr lang="fr-CH" sz="2000" dirty="0" smtClean="0"/>
              <a:t> </a:t>
            </a:r>
            <a:r>
              <a:rPr lang="fr-CH" sz="2000" dirty="0" err="1" smtClean="0"/>
              <a:t>Persistierungsmöglichkeiten</a:t>
            </a:r>
            <a:endParaRPr lang="fr-CH" sz="2000" dirty="0" smtClean="0"/>
          </a:p>
          <a:p>
            <a:pPr marL="800100" lvl="2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r>
              <a:rPr lang="fr-CH" sz="2000" dirty="0" smtClean="0"/>
              <a:t>…</a:t>
            </a:r>
          </a:p>
          <a:p>
            <a:pPr marL="342900" lvl="1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endParaRPr lang="fr-CH" sz="2000" dirty="0" smtClean="0"/>
          </a:p>
          <a:p>
            <a:pPr marL="342900" lvl="1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r>
              <a:rPr lang="fr-CH" sz="2400" dirty="0" err="1" smtClean="0"/>
              <a:t>Innovatives</a:t>
            </a:r>
            <a:r>
              <a:rPr lang="fr-CH" sz="2400" dirty="0" smtClean="0"/>
              <a:t> </a:t>
            </a:r>
            <a:r>
              <a:rPr lang="fr-CH" sz="2400" dirty="0" err="1" smtClean="0"/>
              <a:t>Applikations</a:t>
            </a:r>
            <a:r>
              <a:rPr lang="fr-CH" sz="2400" dirty="0" smtClean="0"/>
              <a:t>- </a:t>
            </a:r>
            <a:r>
              <a:rPr lang="fr-CH" sz="2400" dirty="0" err="1" smtClean="0"/>
              <a:t>und</a:t>
            </a:r>
            <a:r>
              <a:rPr lang="fr-CH" sz="2400" dirty="0" smtClean="0"/>
              <a:t> UI-</a:t>
            </a:r>
            <a:r>
              <a:rPr lang="fr-CH" sz="2400" dirty="0" err="1" smtClean="0"/>
              <a:t>Konzept</a:t>
            </a:r>
            <a:endParaRPr lang="fr-CH" sz="2400" dirty="0" smtClean="0"/>
          </a:p>
          <a:p>
            <a:pPr marL="342900" lvl="1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endParaRPr lang="fr-CH" sz="2400" dirty="0" smtClean="0"/>
          </a:p>
          <a:p>
            <a:pPr marL="342900" lvl="1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r>
              <a:rPr lang="fr-CH" sz="2400" dirty="0" err="1" smtClean="0"/>
              <a:t>Professionelle</a:t>
            </a:r>
            <a:r>
              <a:rPr lang="fr-CH" sz="2400" dirty="0" smtClean="0"/>
              <a:t> </a:t>
            </a:r>
            <a:r>
              <a:rPr lang="fr-CH" sz="2400" dirty="0" err="1" smtClean="0"/>
              <a:t>Tool</a:t>
            </a:r>
            <a:r>
              <a:rPr lang="fr-CH" sz="2400" dirty="0" smtClean="0"/>
              <a:t>-</a:t>
            </a:r>
            <a:r>
              <a:rPr lang="fr-CH" sz="2400" dirty="0" err="1" smtClean="0"/>
              <a:t>Unterstützung</a:t>
            </a:r>
            <a:endParaRPr lang="fr-CH" sz="2400" dirty="0" smtClean="0"/>
          </a:p>
          <a:p>
            <a:pPr marL="800100" lvl="2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r>
              <a:rPr lang="fr-CH" sz="2000" dirty="0" err="1" smtClean="0"/>
              <a:t>Emulator</a:t>
            </a:r>
            <a:r>
              <a:rPr lang="fr-CH" sz="2000" dirty="0" smtClean="0"/>
              <a:t>, </a:t>
            </a:r>
            <a:r>
              <a:rPr lang="fr-CH" sz="2000" dirty="0" err="1" smtClean="0"/>
              <a:t>testing</a:t>
            </a:r>
            <a:r>
              <a:rPr lang="fr-CH" sz="2000" dirty="0" smtClean="0"/>
              <a:t> </a:t>
            </a:r>
            <a:r>
              <a:rPr lang="fr-CH" sz="2000" dirty="0" err="1" smtClean="0"/>
              <a:t>framework</a:t>
            </a:r>
            <a:r>
              <a:rPr lang="fr-CH" sz="2000" dirty="0" smtClean="0"/>
              <a:t>, </a:t>
            </a:r>
            <a:r>
              <a:rPr lang="fr-CH" sz="2000" dirty="0" err="1" smtClean="0"/>
              <a:t>debugging</a:t>
            </a:r>
            <a:r>
              <a:rPr lang="fr-CH" sz="2000" dirty="0" smtClean="0"/>
              <a:t> / </a:t>
            </a:r>
            <a:r>
              <a:rPr lang="fr-CH" sz="2000" dirty="0" err="1" smtClean="0"/>
              <a:t>profiling</a:t>
            </a:r>
            <a:r>
              <a:rPr lang="fr-CH" sz="2000" dirty="0" smtClean="0"/>
              <a:t> </a:t>
            </a:r>
            <a:r>
              <a:rPr lang="fr-CH" sz="2000" dirty="0" err="1" smtClean="0"/>
              <a:t>tools</a:t>
            </a:r>
            <a:endParaRPr lang="fr-CH" sz="2000" dirty="0" smtClean="0"/>
          </a:p>
          <a:p>
            <a:pPr marL="342900" lvl="1" indent="-341313" algn="l" defTabSz="2387600">
              <a:spcAft>
                <a:spcPct val="25000"/>
              </a:spcAft>
              <a:buClr>
                <a:srgbClr val="B5123E"/>
              </a:buClr>
              <a:tabLst>
                <a:tab pos="361950" algn="l"/>
              </a:tabLst>
            </a:pPr>
            <a:endParaRPr lang="fr-CH" sz="1200" dirty="0" smtClean="0"/>
          </a:p>
          <a:p>
            <a:pPr marL="342900" lvl="1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endParaRPr lang="fr-CH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6412468"/>
            <a:ext cx="35173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/>
              <a:t>(*) </a:t>
            </a:r>
            <a:r>
              <a:rPr lang="fr-CH" sz="1200" dirty="0" err="1" smtClean="0"/>
              <a:t>vorwiegend</a:t>
            </a:r>
            <a:r>
              <a:rPr lang="fr-CH" sz="1200" dirty="0" smtClean="0"/>
              <a:t>, </a:t>
            </a:r>
            <a:r>
              <a:rPr lang="fr-CH" sz="1200" dirty="0" err="1" smtClean="0"/>
              <a:t>siehe</a:t>
            </a:r>
            <a:r>
              <a:rPr lang="fr-CH" sz="1200" dirty="0" smtClean="0"/>
              <a:t> </a:t>
            </a:r>
            <a:r>
              <a:rPr lang="fr-CH" sz="1200" dirty="0" err="1" smtClean="0"/>
              <a:t>portierte</a:t>
            </a:r>
            <a:r>
              <a:rPr lang="fr-CH" sz="1200" dirty="0" smtClean="0"/>
              <a:t> Java </a:t>
            </a:r>
            <a:r>
              <a:rPr lang="fr-CH" sz="1200" dirty="0" err="1" smtClean="0"/>
              <a:t>core</a:t>
            </a:r>
            <a:r>
              <a:rPr lang="fr-CH" sz="1200" dirty="0" smtClean="0"/>
              <a:t> </a:t>
            </a:r>
            <a:r>
              <a:rPr lang="fr-CH" sz="1200" dirty="0" err="1" smtClean="0"/>
              <a:t>libraries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" y="457200"/>
            <a:ext cx="84963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8496300" cy="4281488"/>
          </a:xfrm>
        </p:spPr>
        <p:txBody>
          <a:bodyPr/>
          <a:lstStyle/>
          <a:p>
            <a:pPr lvl="1" eaLnBrk="1" hangingPunct="1"/>
            <a:r>
              <a:rPr lang="en-US" sz="2000" dirty="0" err="1" smtClean="0"/>
              <a:t>MobileZoo</a:t>
            </a:r>
            <a:r>
              <a:rPr lang="en-US" dirty="0" smtClean="0"/>
              <a:t> – </a:t>
            </a:r>
            <a:r>
              <a:rPr lang="en-US" dirty="0" err="1" smtClean="0"/>
              <a:t>Projekt</a:t>
            </a:r>
            <a:r>
              <a:rPr lang="en-US" dirty="0" smtClean="0"/>
              <a:t> und </a:t>
            </a:r>
            <a:r>
              <a:rPr lang="en-US" dirty="0" err="1" smtClean="0"/>
              <a:t>Kurzdemo</a:t>
            </a:r>
            <a:endParaRPr lang="en-US" sz="2000" dirty="0" smtClean="0"/>
          </a:p>
          <a:p>
            <a:pPr lvl="1" eaLnBrk="1" hangingPunct="1"/>
            <a:r>
              <a:rPr lang="fr-CH" sz="2000" dirty="0" err="1" smtClean="0"/>
              <a:t>Applikationselemente</a:t>
            </a:r>
            <a:endParaRPr lang="fr-CH" sz="2000" dirty="0" smtClean="0"/>
          </a:p>
          <a:p>
            <a:pPr lvl="1" eaLnBrk="1" hangingPunct="1"/>
            <a:r>
              <a:rPr lang="fr-CH" sz="2000" dirty="0" err="1" smtClean="0"/>
              <a:t>Erfahrungen</a:t>
            </a:r>
            <a:endParaRPr lang="fr-CH" sz="2000" dirty="0" smtClean="0"/>
          </a:p>
          <a:p>
            <a:pPr lvl="2"/>
            <a:r>
              <a:rPr lang="fr-CH" sz="1800" dirty="0" err="1" smtClean="0"/>
              <a:t>Kommunikationsarchitektur</a:t>
            </a:r>
            <a:endParaRPr lang="fr-CH" sz="1800" dirty="0" smtClean="0"/>
          </a:p>
          <a:p>
            <a:pPr lvl="2"/>
            <a:r>
              <a:rPr lang="fr-CH" dirty="0" smtClean="0"/>
              <a:t>Background services</a:t>
            </a:r>
          </a:p>
          <a:p>
            <a:pPr lvl="2"/>
            <a:r>
              <a:rPr lang="fr-CH" sz="1800" dirty="0" smtClean="0"/>
              <a:t>UI </a:t>
            </a:r>
            <a:r>
              <a:rPr lang="fr-CH" dirty="0" err="1" smtClean="0"/>
              <a:t>l</a:t>
            </a:r>
            <a:r>
              <a:rPr lang="fr-CH" sz="1800" dirty="0" err="1" smtClean="0"/>
              <a:t>ayouting</a:t>
            </a:r>
            <a:endParaRPr lang="fr-CH" sz="1800" dirty="0" smtClean="0"/>
          </a:p>
          <a:p>
            <a:pPr lvl="2"/>
            <a:r>
              <a:rPr lang="fr-CH" dirty="0" err="1" smtClean="0"/>
              <a:t>SQLite</a:t>
            </a:r>
            <a:r>
              <a:rPr lang="fr-CH" dirty="0" smtClean="0"/>
              <a:t> DB – ORM light</a:t>
            </a:r>
            <a:endParaRPr lang="fr-CH" sz="1800" dirty="0" smtClean="0"/>
          </a:p>
          <a:p>
            <a:pPr lvl="2"/>
            <a:r>
              <a:rPr lang="fr-CH" dirty="0" err="1" smtClean="0"/>
              <a:t>Development</a:t>
            </a:r>
            <a:r>
              <a:rPr lang="fr-CH" dirty="0" smtClean="0"/>
              <a:t> cycle</a:t>
            </a:r>
          </a:p>
          <a:p>
            <a:pPr lvl="2"/>
            <a:r>
              <a:rPr lang="fr-CH" dirty="0" err="1" smtClean="0"/>
              <a:t>Testing</a:t>
            </a:r>
            <a:r>
              <a:rPr lang="fr-CH" dirty="0" smtClean="0"/>
              <a:t>, </a:t>
            </a:r>
            <a:r>
              <a:rPr lang="fr-CH" dirty="0" err="1" smtClean="0"/>
              <a:t>Debugging</a:t>
            </a:r>
            <a:r>
              <a:rPr lang="fr-CH" dirty="0" smtClean="0"/>
              <a:t>, </a:t>
            </a:r>
            <a:r>
              <a:rPr lang="fr-CH" dirty="0" err="1" smtClean="0"/>
              <a:t>Profiling</a:t>
            </a:r>
            <a:endParaRPr lang="fr-CH" dirty="0" smtClean="0"/>
          </a:p>
          <a:p>
            <a:pPr lvl="2"/>
            <a:r>
              <a:rPr lang="fr-CH" sz="1800" dirty="0" err="1" smtClean="0"/>
              <a:t>Devices</a:t>
            </a:r>
            <a:r>
              <a:rPr lang="fr-CH" sz="1800" dirty="0" smtClean="0"/>
              <a:t> (</a:t>
            </a:r>
            <a:r>
              <a:rPr lang="fr-CH" sz="1800" dirty="0" err="1" smtClean="0"/>
              <a:t>Emulator</a:t>
            </a:r>
            <a:r>
              <a:rPr lang="fr-CH" sz="1800" dirty="0" smtClean="0"/>
              <a:t>, T-Mobile G1)</a:t>
            </a:r>
          </a:p>
          <a:p>
            <a:pPr lvl="1" eaLnBrk="1" hangingPunct="1"/>
            <a:r>
              <a:rPr lang="fr-CH" dirty="0" err="1" smtClean="0"/>
              <a:t>Zusammenfassung</a:t>
            </a:r>
            <a:endParaRPr lang="fr-CH" sz="2000" dirty="0" smtClean="0"/>
          </a:p>
          <a:p>
            <a:pPr lvl="1" eaLnBrk="1" hangingPunct="1"/>
            <a:r>
              <a:rPr lang="fr-CH" sz="2000" dirty="0" smtClean="0"/>
              <a:t>Q&amp;A</a:t>
            </a: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3850" y="6453188"/>
            <a:ext cx="519113" cy="234950"/>
          </a:xfrm>
          <a:noFill/>
        </p:spPr>
        <p:txBody>
          <a:bodyPr/>
          <a:lstStyle/>
          <a:p>
            <a:fld id="{B4E57F6E-D958-48BF-9C30-3A37DF20803B}" type="slidenum">
              <a:rPr lang="de-CH" smtClean="0">
                <a:latin typeface="Arial" pitchFamily="34" charset="0"/>
                <a:ea typeface="ＭＳ Ｐゴシック"/>
                <a:cs typeface="ＭＳ Ｐゴシック"/>
              </a:rPr>
              <a:pPr/>
              <a:t>2</a:t>
            </a:fld>
            <a:endParaRPr lang="de-CH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340360" y="274638"/>
            <a:ext cx="8229600" cy="1143000"/>
          </a:xfrm>
        </p:spPr>
        <p:txBody>
          <a:bodyPr/>
          <a:lstStyle/>
          <a:p>
            <a:pPr eaLnBrk="1" hangingPunct="1"/>
            <a:r>
              <a:rPr lang="fr-CH" dirty="0" err="1" smtClean="0"/>
              <a:t>Android</a:t>
            </a:r>
            <a:r>
              <a:rPr lang="fr-CH" dirty="0" smtClean="0"/>
              <a:t> </a:t>
            </a:r>
            <a:r>
              <a:rPr lang="fr-CH" dirty="0" err="1" smtClean="0"/>
              <a:t>ranking</a:t>
            </a:r>
            <a:endParaRPr lang="en-US" dirty="0" smtClean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 smtClean="0"/>
              <a:t>Android platform </a:t>
            </a:r>
            <a:r>
              <a:rPr lang="en-US" sz="2400" dirty="0" err="1" smtClean="0"/>
              <a:t>Canoo</a:t>
            </a:r>
            <a:r>
              <a:rPr lang="en-US" sz="2400" dirty="0" smtClean="0"/>
              <a:t> ranking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9F8B1E-AA6C-45CB-A26E-0744CF1619F0}" type="slidenum">
              <a:rPr lang="de-CH" smtClean="0">
                <a:latin typeface="Arial" pitchFamily="34" charset="0"/>
                <a:ea typeface="ＭＳ Ｐゴシック"/>
                <a:cs typeface="ＭＳ Ｐゴシック"/>
              </a:rPr>
              <a:pPr/>
              <a:t>20</a:t>
            </a:fld>
            <a:endParaRPr lang="de-CH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914400" y="2209800"/>
            <a:ext cx="1479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fr-CH"/>
              <a:t>Functionality</a:t>
            </a:r>
            <a:endParaRPr lang="en-US"/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914400" y="2754313"/>
            <a:ext cx="1004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fr-CH"/>
              <a:t>Maturity</a:t>
            </a:r>
          </a:p>
        </p:txBody>
      </p:sp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914400" y="3363913"/>
            <a:ext cx="1403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fr-CH"/>
              <a:t>Ease of use</a:t>
            </a:r>
          </a:p>
        </p:txBody>
      </p:sp>
      <p:sp>
        <p:nvSpPr>
          <p:cNvPr id="21512" name="TextBox 7"/>
          <p:cNvSpPr txBox="1">
            <a:spLocks noChangeArrowheads="1"/>
          </p:cNvSpPr>
          <p:nvPr/>
        </p:nvSpPr>
        <p:spPr bwMode="auto">
          <a:xfrm>
            <a:off x="914400" y="3973513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fr-CH"/>
              <a:t>Potential</a:t>
            </a:r>
          </a:p>
        </p:txBody>
      </p:sp>
      <p:sp>
        <p:nvSpPr>
          <p:cNvPr id="21513" name="TextBox 8"/>
          <p:cNvSpPr txBox="1">
            <a:spLocks noChangeArrowheads="1"/>
          </p:cNvSpPr>
          <p:nvPr/>
        </p:nvSpPr>
        <p:spPr bwMode="auto">
          <a:xfrm>
            <a:off x="914400" y="4800600"/>
            <a:ext cx="915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fr-CH"/>
              <a:t>Overall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3429000" y="2286000"/>
          <a:ext cx="33528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3429000" y="2819400"/>
          <a:ext cx="33528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3429000" y="4876800"/>
          <a:ext cx="33528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1517" name="Rectangle 17"/>
          <p:cNvSpPr>
            <a:spLocks noChangeArrowheads="1"/>
          </p:cNvSpPr>
          <p:nvPr/>
        </p:nvSpPr>
        <p:spPr bwMode="auto">
          <a:xfrm>
            <a:off x="762000" y="4724400"/>
            <a:ext cx="7467600" cy="5334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0" hangingPunct="0"/>
            <a:endParaRPr lang="en-US"/>
          </a:p>
        </p:txBody>
      </p:sp>
      <p:sp>
        <p:nvSpPr>
          <p:cNvPr id="21518" name="TextBox 19"/>
          <p:cNvSpPr txBox="1">
            <a:spLocks noChangeArrowheads="1"/>
          </p:cNvSpPr>
          <p:nvPr/>
        </p:nvSpPr>
        <p:spPr bwMode="auto">
          <a:xfrm>
            <a:off x="7077075" y="2209800"/>
            <a:ext cx="890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fr-CH"/>
              <a:t>top 25 %</a:t>
            </a:r>
            <a:endParaRPr lang="en-US"/>
          </a:p>
        </p:txBody>
      </p:sp>
      <p:sp>
        <p:nvSpPr>
          <p:cNvPr id="21519" name="TextBox 20"/>
          <p:cNvSpPr txBox="1">
            <a:spLocks noChangeArrowheads="1"/>
          </p:cNvSpPr>
          <p:nvPr/>
        </p:nvSpPr>
        <p:spPr bwMode="auto">
          <a:xfrm>
            <a:off x="7077075" y="2754313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fr-CH" dirty="0" smtClean="0"/>
              <a:t>top 25%(*)</a:t>
            </a:r>
            <a:endParaRPr lang="fr-CH" dirty="0"/>
          </a:p>
        </p:txBody>
      </p:sp>
      <p:sp>
        <p:nvSpPr>
          <p:cNvPr id="21520" name="TextBox 21"/>
          <p:cNvSpPr txBox="1">
            <a:spLocks noChangeArrowheads="1"/>
          </p:cNvSpPr>
          <p:nvPr/>
        </p:nvSpPr>
        <p:spPr bwMode="auto">
          <a:xfrm>
            <a:off x="7077075" y="3363913"/>
            <a:ext cx="1736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fr-CH" dirty="0"/>
              <a:t>25-50 </a:t>
            </a:r>
            <a:r>
              <a:rPr lang="fr-CH" dirty="0" err="1" smtClean="0"/>
              <a:t>Perzentil</a:t>
            </a:r>
            <a:endParaRPr lang="fr-CH" dirty="0"/>
          </a:p>
        </p:txBody>
      </p:sp>
      <p:sp>
        <p:nvSpPr>
          <p:cNvPr id="21521" name="TextBox 22"/>
          <p:cNvSpPr txBox="1">
            <a:spLocks noChangeArrowheads="1"/>
          </p:cNvSpPr>
          <p:nvPr/>
        </p:nvSpPr>
        <p:spPr bwMode="auto">
          <a:xfrm>
            <a:off x="7077075" y="3973513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fr-CH"/>
              <a:t>top 25%</a:t>
            </a:r>
          </a:p>
        </p:txBody>
      </p:sp>
      <p:sp>
        <p:nvSpPr>
          <p:cNvPr id="21522" name="TextBox 23"/>
          <p:cNvSpPr txBox="1">
            <a:spLocks noChangeArrowheads="1"/>
          </p:cNvSpPr>
          <p:nvPr/>
        </p:nvSpPr>
        <p:spPr bwMode="auto">
          <a:xfrm>
            <a:off x="7077075" y="4800600"/>
            <a:ext cx="890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fr-CH"/>
              <a:t>top 25 %</a:t>
            </a:r>
          </a:p>
        </p:txBody>
      </p:sp>
      <p:graphicFrame>
        <p:nvGraphicFramePr>
          <p:cNvPr id="21" name="Diagram 20"/>
          <p:cNvGraphicFramePr/>
          <p:nvPr/>
        </p:nvGraphicFramePr>
        <p:xfrm>
          <a:off x="3429000" y="4019550"/>
          <a:ext cx="33528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23" name="Diagram 22"/>
          <p:cNvGraphicFramePr/>
          <p:nvPr/>
        </p:nvGraphicFramePr>
        <p:xfrm>
          <a:off x="3419475" y="3409950"/>
          <a:ext cx="33528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705600" y="5819001"/>
            <a:ext cx="2018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smtClean="0"/>
              <a:t>(*) April 08: 25-50 </a:t>
            </a:r>
            <a:r>
              <a:rPr lang="fr-CH" sz="1200" dirty="0" err="1" smtClean="0"/>
              <a:t>Perzentil</a:t>
            </a:r>
            <a:endParaRPr lang="fr-CH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8600" y="3685639"/>
            <a:ext cx="8820150" cy="1524000"/>
          </a:xfrm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tabLst>
                <a:tab pos="361950" algn="l"/>
                <a:tab pos="4949825" algn="l"/>
              </a:tabLst>
            </a:pPr>
            <a:r>
              <a:rPr lang="en-US" sz="2400" b="1" dirty="0" smtClean="0"/>
              <a:t>Andreas </a:t>
            </a:r>
            <a:r>
              <a:rPr lang="en-US" sz="2400" b="1" dirty="0" err="1" smtClean="0"/>
              <a:t>Hölzl</a:t>
            </a:r>
            <a:r>
              <a:rPr lang="en-US" sz="2400" b="1" dirty="0" smtClean="0"/>
              <a:t>	</a:t>
            </a:r>
            <a:r>
              <a:rPr lang="en-US" sz="2300" dirty="0" smtClean="0"/>
              <a:t>andreas.hoelzl@canoo.com</a:t>
            </a:r>
            <a:endParaRPr lang="en-US" sz="2300" b="1" dirty="0" smtClean="0"/>
          </a:p>
          <a:p>
            <a:pPr marL="0" indent="0">
              <a:buNone/>
              <a:tabLst>
                <a:tab pos="361950" algn="l"/>
                <a:tab pos="4949825" algn="l"/>
              </a:tabLst>
            </a:pPr>
            <a:r>
              <a:rPr lang="en-US" sz="2400" b="1" dirty="0" smtClean="0"/>
              <a:t>Christian </a:t>
            </a:r>
            <a:r>
              <a:rPr lang="en-US" sz="2400" b="1" dirty="0" err="1" smtClean="0"/>
              <a:t>Stettler</a:t>
            </a:r>
            <a:r>
              <a:rPr lang="en-US" sz="2400" b="1" dirty="0" smtClean="0"/>
              <a:t>	</a:t>
            </a:r>
            <a:r>
              <a:rPr lang="en-US" sz="2300" dirty="0" smtClean="0"/>
              <a:t>cstettler@imap.ch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361950" algn="l"/>
                <a:tab pos="4949825" algn="l"/>
              </a:tabLst>
            </a:pPr>
            <a:r>
              <a:rPr lang="en-US" sz="2400" b="1" dirty="0" err="1" smtClean="0"/>
              <a:t>Canoo</a:t>
            </a:r>
            <a:r>
              <a:rPr lang="en-US" sz="2400" b="1" dirty="0" smtClean="0"/>
              <a:t> Engineering AG	</a:t>
            </a:r>
            <a:r>
              <a:rPr lang="en-US" sz="2400" dirty="0" smtClean="0"/>
              <a:t>www.canoo.com</a:t>
            </a:r>
          </a:p>
        </p:txBody>
      </p:sp>
      <p:sp>
        <p:nvSpPr>
          <p:cNvPr id="22531" name="Rectangle 9"/>
          <p:cNvSpPr>
            <a:spLocks noChangeArrowheads="1"/>
          </p:cNvSpPr>
          <p:nvPr/>
        </p:nvSpPr>
        <p:spPr bwMode="auto">
          <a:xfrm>
            <a:off x="0" y="5811838"/>
            <a:ext cx="9144000" cy="174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0" hangingPunct="0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07982" y="1524000"/>
            <a:ext cx="47500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7200" dirty="0" err="1" smtClean="0">
                <a:solidFill>
                  <a:schemeClr val="bg1"/>
                </a:solidFill>
              </a:rPr>
              <a:t>Thank</a:t>
            </a:r>
            <a:r>
              <a:rPr lang="fr-CH" sz="7200" dirty="0" smtClean="0">
                <a:solidFill>
                  <a:schemeClr val="bg1"/>
                </a:solidFill>
              </a:rPr>
              <a:t> </a:t>
            </a:r>
            <a:r>
              <a:rPr lang="fr-CH" sz="7200" dirty="0" err="1" smtClean="0">
                <a:solidFill>
                  <a:schemeClr val="bg1"/>
                </a:solidFill>
              </a:rPr>
              <a:t>you</a:t>
            </a:r>
            <a:r>
              <a:rPr lang="fr-CH" sz="7200" dirty="0" smtClean="0">
                <a:solidFill>
                  <a:schemeClr val="bg1"/>
                </a:solidFill>
              </a:rPr>
              <a:t>!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0" y="5334000"/>
            <a:ext cx="9144000" cy="1524000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 eaLnBrk="0" hangingPunct="0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7010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66025"/>
            <a:ext cx="8496300" cy="762000"/>
          </a:xfrm>
        </p:spPr>
        <p:txBody>
          <a:bodyPr/>
          <a:lstStyle/>
          <a:p>
            <a:pPr eaLnBrk="1" hangingPunct="1"/>
            <a:r>
              <a:rPr lang="fr-CH" dirty="0" err="1" smtClean="0"/>
              <a:t>Let’s</a:t>
            </a:r>
            <a:r>
              <a:rPr lang="fr-CH" dirty="0" smtClean="0"/>
              <a:t> Play </a:t>
            </a:r>
            <a:r>
              <a:rPr lang="fr-CH" dirty="0" err="1" smtClean="0"/>
              <a:t>MobileZoo</a:t>
            </a:r>
            <a:r>
              <a:rPr lang="fr-CH" dirty="0" smtClean="0"/>
              <a:t>! – The Project</a:t>
            </a:r>
            <a:endParaRPr lang="en-US" dirty="0" smtClean="0"/>
          </a:p>
        </p:txBody>
      </p:sp>
      <p:sp>
        <p:nvSpPr>
          <p:cNvPr id="7173" name="Rectangle 11"/>
          <p:cNvSpPr>
            <a:spLocks noChangeArrowheads="1"/>
          </p:cNvSpPr>
          <p:nvPr/>
        </p:nvSpPr>
        <p:spPr bwMode="auto">
          <a:xfrm>
            <a:off x="3402013" y="3108047"/>
            <a:ext cx="52085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sz="2000" dirty="0"/>
              <a:t>“</a:t>
            </a:r>
            <a:r>
              <a:rPr lang="en-US" sz="2000" dirty="0" err="1"/>
              <a:t>MobileZoo</a:t>
            </a:r>
            <a:r>
              <a:rPr lang="en-US" sz="2000" dirty="0"/>
              <a:t> is an augmented reality community game based on the</a:t>
            </a:r>
          </a:p>
          <a:p>
            <a:pPr algn="l" eaLnBrk="0" hangingPunct="0"/>
            <a:r>
              <a:rPr lang="en-US" sz="2000" dirty="0"/>
              <a:t>idea of catching and releasing virtual animals at real world spots and</a:t>
            </a:r>
          </a:p>
          <a:p>
            <a:pPr algn="l" eaLnBrk="0" hangingPunct="0"/>
            <a:r>
              <a:rPr lang="en-US" sz="2000" dirty="0"/>
              <a:t>trading them with players in your proximity.”</a:t>
            </a:r>
          </a:p>
        </p:txBody>
      </p:sp>
      <p:pic>
        <p:nvPicPr>
          <p:cNvPr id="717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0913" y="2060297"/>
            <a:ext cx="2986087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obilezo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676400"/>
            <a:ext cx="1828800" cy="3692771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3850" y="6453188"/>
            <a:ext cx="519113" cy="234950"/>
          </a:xfrm>
          <a:noFill/>
        </p:spPr>
        <p:txBody>
          <a:bodyPr/>
          <a:lstStyle/>
          <a:p>
            <a:fld id="{B4E57F6E-D958-48BF-9C30-3A37DF20803B}" type="slidenum">
              <a:rPr lang="de-CH" smtClean="0">
                <a:latin typeface="Arial" pitchFamily="34" charset="0"/>
                <a:ea typeface="ＭＳ Ｐゴシック"/>
                <a:cs typeface="ＭＳ Ｐゴシック"/>
              </a:rPr>
              <a:pPr/>
              <a:t>3</a:t>
            </a:fld>
            <a:endParaRPr lang="de-CH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fr-CH" dirty="0" err="1" smtClean="0"/>
              <a:t>Let’s</a:t>
            </a:r>
            <a:r>
              <a:rPr lang="fr-CH" dirty="0" smtClean="0"/>
              <a:t> Play </a:t>
            </a:r>
            <a:r>
              <a:rPr lang="fr-CH" dirty="0" err="1" smtClean="0"/>
              <a:t>MobileZoo</a:t>
            </a:r>
            <a:r>
              <a:rPr lang="fr-CH" dirty="0" smtClean="0"/>
              <a:t>! – The Project</a:t>
            </a:r>
            <a:endParaRPr lang="en-US" dirty="0" smtClean="0"/>
          </a:p>
        </p:txBody>
      </p:sp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9FE339-7759-4A6C-8691-4B898B86F3FB}" type="slidenum">
              <a:rPr lang="de-CH" smtClean="0">
                <a:latin typeface="Arial" pitchFamily="34" charset="0"/>
                <a:ea typeface="ＭＳ Ｐゴシック"/>
                <a:cs typeface="ＭＳ Ｐゴシック"/>
              </a:rPr>
              <a:pPr/>
              <a:t>4</a:t>
            </a:fld>
            <a:endParaRPr lang="de-CH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8196" name="Right Arrow 17"/>
          <p:cNvSpPr>
            <a:spLocks noChangeArrowheads="1"/>
          </p:cNvSpPr>
          <p:nvPr/>
        </p:nvSpPr>
        <p:spPr bwMode="auto">
          <a:xfrm>
            <a:off x="609600" y="4464050"/>
            <a:ext cx="8077200" cy="381000"/>
          </a:xfrm>
          <a:prstGeom prst="rightArrow">
            <a:avLst>
              <a:gd name="adj1" fmla="val 50000"/>
              <a:gd name="adj2" fmla="val 47504"/>
            </a:avLst>
          </a:prstGeom>
          <a:solidFill>
            <a:srgbClr val="97BE0D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eaLnBrk="0" hangingPunct="0"/>
            <a:endParaRPr lang="en-US"/>
          </a:p>
        </p:txBody>
      </p:sp>
      <p:sp>
        <p:nvSpPr>
          <p:cNvPr id="8197" name="Rectangle 11"/>
          <p:cNvSpPr>
            <a:spLocks noChangeArrowheads="1"/>
          </p:cNvSpPr>
          <p:nvPr/>
        </p:nvSpPr>
        <p:spPr bwMode="auto">
          <a:xfrm>
            <a:off x="642938" y="499745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Canoo</a:t>
            </a:r>
            <a:br>
              <a:rPr lang="en-US"/>
            </a:br>
            <a:r>
              <a:rPr lang="en-US"/>
              <a:t>Code Camp</a:t>
            </a:r>
          </a:p>
        </p:txBody>
      </p:sp>
      <p:sp>
        <p:nvSpPr>
          <p:cNvPr id="8198" name="Rectangle 11"/>
          <p:cNvSpPr>
            <a:spLocks noChangeArrowheads="1"/>
          </p:cNvSpPr>
          <p:nvPr/>
        </p:nvSpPr>
        <p:spPr bwMode="auto">
          <a:xfrm>
            <a:off x="6515100" y="499745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ADC</a:t>
            </a:r>
          </a:p>
          <a:p>
            <a:pPr eaLnBrk="0" hangingPunct="0"/>
            <a:r>
              <a:rPr lang="de-CH"/>
              <a:t>Deadline</a:t>
            </a:r>
            <a:endParaRPr lang="en-US"/>
          </a:p>
        </p:txBody>
      </p:sp>
      <p:sp>
        <p:nvSpPr>
          <p:cNvPr id="8199" name="Rectangle 11"/>
          <p:cNvSpPr>
            <a:spLocks noChangeArrowheads="1"/>
          </p:cNvSpPr>
          <p:nvPr/>
        </p:nvSpPr>
        <p:spPr bwMode="auto">
          <a:xfrm>
            <a:off x="5181600" y="499745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Start</a:t>
            </a:r>
          </a:p>
          <a:p>
            <a:pPr eaLnBrk="0" hangingPunct="0"/>
            <a:r>
              <a:rPr lang="de-CH"/>
              <a:t>„End Game“</a:t>
            </a:r>
            <a:endParaRPr lang="en-US"/>
          </a:p>
        </p:txBody>
      </p:sp>
      <p:sp>
        <p:nvSpPr>
          <p:cNvPr id="8200" name="Line 17"/>
          <p:cNvSpPr>
            <a:spLocks noChangeShapeType="1"/>
          </p:cNvSpPr>
          <p:nvPr/>
        </p:nvSpPr>
        <p:spPr bwMode="auto">
          <a:xfrm flipV="1">
            <a:off x="6477000" y="44640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Line 18"/>
          <p:cNvSpPr>
            <a:spLocks noChangeShapeType="1"/>
          </p:cNvSpPr>
          <p:nvPr/>
        </p:nvSpPr>
        <p:spPr bwMode="auto">
          <a:xfrm flipV="1">
            <a:off x="990600" y="44640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Line 19"/>
          <p:cNvSpPr>
            <a:spLocks noChangeShapeType="1"/>
          </p:cNvSpPr>
          <p:nvPr/>
        </p:nvSpPr>
        <p:spPr bwMode="auto">
          <a:xfrm flipV="1">
            <a:off x="2819400" y="44640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304800" y="408305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de-CH"/>
              <a:t>2008             Jan                      Feb                       Mar                      Apr</a:t>
            </a:r>
            <a:endParaRPr lang="en-US"/>
          </a:p>
        </p:txBody>
      </p:sp>
      <p:sp>
        <p:nvSpPr>
          <p:cNvPr id="8204" name="Line 21"/>
          <p:cNvSpPr>
            <a:spLocks noChangeShapeType="1"/>
          </p:cNvSpPr>
          <p:nvPr/>
        </p:nvSpPr>
        <p:spPr bwMode="auto">
          <a:xfrm flipV="1">
            <a:off x="4648200" y="44640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23"/>
          <p:cNvSpPr>
            <a:spLocks noChangeShapeType="1"/>
          </p:cNvSpPr>
          <p:nvPr/>
        </p:nvSpPr>
        <p:spPr bwMode="auto">
          <a:xfrm flipV="1">
            <a:off x="8305800" y="44640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206" name="Group 41"/>
          <p:cNvGrpSpPr>
            <a:grpSpLocks/>
          </p:cNvGrpSpPr>
          <p:nvPr/>
        </p:nvGrpSpPr>
        <p:grpSpPr bwMode="auto">
          <a:xfrm>
            <a:off x="1447800" y="4616450"/>
            <a:ext cx="76200" cy="412750"/>
            <a:chOff x="912" y="2764"/>
            <a:chExt cx="48" cy="260"/>
          </a:xfrm>
        </p:grpSpPr>
        <p:sp>
          <p:nvSpPr>
            <p:cNvPr id="8215" name="Oval 25"/>
            <p:cNvSpPr>
              <a:spLocks noChangeArrowheads="1"/>
            </p:cNvSpPr>
            <p:nvPr/>
          </p:nvSpPr>
          <p:spPr bwMode="auto">
            <a:xfrm>
              <a:off x="912" y="2764"/>
              <a:ext cx="48" cy="48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Line 26"/>
            <p:cNvSpPr>
              <a:spLocks noChangeShapeType="1"/>
            </p:cNvSpPr>
            <p:nvPr/>
          </p:nvSpPr>
          <p:spPr bwMode="auto">
            <a:xfrm>
              <a:off x="936" y="2812"/>
              <a:ext cx="0" cy="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07" name="Group 42"/>
          <p:cNvGrpSpPr>
            <a:grpSpLocks/>
          </p:cNvGrpSpPr>
          <p:nvPr/>
        </p:nvGrpSpPr>
        <p:grpSpPr bwMode="auto">
          <a:xfrm>
            <a:off x="5981700" y="4616450"/>
            <a:ext cx="76200" cy="412750"/>
            <a:chOff x="912" y="2764"/>
            <a:chExt cx="48" cy="260"/>
          </a:xfrm>
        </p:grpSpPr>
        <p:sp>
          <p:nvSpPr>
            <p:cNvPr id="8213" name="Oval 43"/>
            <p:cNvSpPr>
              <a:spLocks noChangeArrowheads="1"/>
            </p:cNvSpPr>
            <p:nvPr/>
          </p:nvSpPr>
          <p:spPr bwMode="auto">
            <a:xfrm>
              <a:off x="912" y="2764"/>
              <a:ext cx="48" cy="48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4" name="Line 44"/>
            <p:cNvSpPr>
              <a:spLocks noChangeShapeType="1"/>
            </p:cNvSpPr>
            <p:nvPr/>
          </p:nvSpPr>
          <p:spPr bwMode="auto">
            <a:xfrm>
              <a:off x="936" y="2812"/>
              <a:ext cx="0" cy="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08" name="Group 45"/>
          <p:cNvGrpSpPr>
            <a:grpSpLocks/>
          </p:cNvGrpSpPr>
          <p:nvPr/>
        </p:nvGrpSpPr>
        <p:grpSpPr bwMode="auto">
          <a:xfrm>
            <a:off x="7315200" y="4616450"/>
            <a:ext cx="76200" cy="412750"/>
            <a:chOff x="912" y="2764"/>
            <a:chExt cx="48" cy="260"/>
          </a:xfrm>
        </p:grpSpPr>
        <p:sp>
          <p:nvSpPr>
            <p:cNvPr id="8211" name="Oval 46"/>
            <p:cNvSpPr>
              <a:spLocks noChangeArrowheads="1"/>
            </p:cNvSpPr>
            <p:nvPr/>
          </p:nvSpPr>
          <p:spPr bwMode="auto">
            <a:xfrm>
              <a:off x="912" y="2764"/>
              <a:ext cx="48" cy="48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Line 47"/>
            <p:cNvSpPr>
              <a:spLocks noChangeShapeType="1"/>
            </p:cNvSpPr>
            <p:nvPr/>
          </p:nvSpPr>
          <p:spPr bwMode="auto">
            <a:xfrm>
              <a:off x="936" y="2812"/>
              <a:ext cx="0" cy="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209" name="Picture 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371600"/>
            <a:ext cx="2949575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Rectangle 3"/>
          <p:cNvSpPr txBox="1">
            <a:spLocks noChangeArrowheads="1"/>
          </p:cNvSpPr>
          <p:nvPr/>
        </p:nvSpPr>
        <p:spPr bwMode="auto">
          <a:xfrm>
            <a:off x="323850" y="1524000"/>
            <a:ext cx="5086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lvl="1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r>
              <a:rPr lang="de-CH" sz="2000" dirty="0" smtClean="0"/>
              <a:t>Erster Prototyp: im Canoo </a:t>
            </a:r>
            <a:r>
              <a:rPr lang="de-CH" sz="2000" dirty="0"/>
              <a:t>Code Camp</a:t>
            </a:r>
          </a:p>
          <a:p>
            <a:pPr marL="342900" lvl="1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r>
              <a:rPr lang="de-CH" sz="2000" dirty="0" smtClean="0"/>
              <a:t>4 </a:t>
            </a:r>
            <a:r>
              <a:rPr lang="de-CH" sz="2000" dirty="0"/>
              <a:t>Canooeys, </a:t>
            </a:r>
            <a:r>
              <a:rPr lang="de-CH" sz="2000" dirty="0" smtClean="0"/>
              <a:t>einiges in der Freizeit</a:t>
            </a:r>
            <a:endParaRPr lang="de-CH" sz="2000" dirty="0"/>
          </a:p>
          <a:p>
            <a:pPr marL="342900" lvl="1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r>
              <a:rPr lang="de-CH" sz="2000" dirty="0"/>
              <a:t>60 man days – 8‘000 LoC</a:t>
            </a:r>
          </a:p>
          <a:p>
            <a:pPr marL="342900" lvl="1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r>
              <a:rPr lang="de-CH" sz="2000" dirty="0" smtClean="0"/>
              <a:t>Endphase: 3 Wochen vor ADC deadline</a:t>
            </a:r>
          </a:p>
          <a:p>
            <a:pPr marL="342900" lvl="1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Char char="&gt;"/>
              <a:tabLst>
                <a:tab pos="361950" algn="l"/>
              </a:tabLst>
            </a:pPr>
            <a:r>
              <a:rPr lang="de-CH" sz="2000" dirty="0" smtClean="0"/>
              <a:t>Einreichung beim </a:t>
            </a:r>
            <a:r>
              <a:rPr lang="de-CH" sz="2000" dirty="0"/>
              <a:t>ADC just-in-time</a:t>
            </a:r>
          </a:p>
          <a:p>
            <a:pPr marL="342900" lvl="1" indent="-341313" algn="l" defTabSz="2387600">
              <a:spcAft>
                <a:spcPct val="25000"/>
              </a:spcAft>
              <a:buClr>
                <a:srgbClr val="B5123E"/>
              </a:buClr>
              <a:buFont typeface="Arial" pitchFamily="34" charset="0"/>
              <a:buNone/>
              <a:tabLst>
                <a:tab pos="361950" algn="l"/>
              </a:tabLst>
            </a:pPr>
            <a:endParaRPr lang="fr-C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E57F6E-D958-48BF-9C30-3A37DF20803B}" type="slidenum">
              <a:rPr lang="de-CH" smtClean="0">
                <a:latin typeface="Arial" pitchFamily="34" charset="0"/>
                <a:ea typeface="ＭＳ Ｐゴシック"/>
                <a:cs typeface="ＭＳ Ｐゴシック"/>
              </a:rPr>
              <a:pPr/>
              <a:t>5</a:t>
            </a:fld>
            <a:endParaRPr lang="de-CH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273410" name="Picture 2" descr="C:\Documents and Settings\andreashz\My Documents\My Pictures\mobilezoo\two_players_cu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305175"/>
            <a:ext cx="990600" cy="151606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73411" name="Picture 3" descr="C:\Documents and Settings\andreashz\My Documents\My Pictures\mobilezoo\other_players_zoo_cu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1750" y="3408363"/>
            <a:ext cx="966788" cy="148113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73412" name="Picture 4" descr="C:\Documents and Settings\andreashz\My Documents\My Pictures\mobilezoo\new_trade_cu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3462338"/>
            <a:ext cx="949325" cy="14478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73414" name="Picture 6" descr="C:\Documents and Settings\andreashz\My Documents\My Pictures\mobilezoo\zoo_detai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3117850"/>
            <a:ext cx="1035050" cy="160655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73415" name="Picture 7" descr="C:\Documents and Settings\andreashz\My Documents\My Pictures\mobilezoo\zoo_drag_cut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2828925"/>
            <a:ext cx="1071563" cy="16764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9105" y="274638"/>
            <a:ext cx="8229600" cy="1143000"/>
          </a:xfrm>
        </p:spPr>
        <p:txBody>
          <a:bodyPr/>
          <a:lstStyle/>
          <a:p>
            <a:pPr eaLnBrk="1" hangingPunct="1"/>
            <a:r>
              <a:rPr lang="fr-CH" dirty="0" err="1" smtClean="0"/>
              <a:t>Let’s</a:t>
            </a:r>
            <a:r>
              <a:rPr lang="fr-CH" dirty="0" smtClean="0"/>
              <a:t> Play </a:t>
            </a:r>
            <a:r>
              <a:rPr lang="fr-CH" dirty="0" err="1" smtClean="0"/>
              <a:t>MobileZoo</a:t>
            </a:r>
            <a:r>
              <a:rPr lang="fr-CH" dirty="0" smtClean="0"/>
              <a:t>! – Quick </a:t>
            </a:r>
            <a:r>
              <a:rPr lang="fr-CH" dirty="0" err="1" smtClean="0"/>
              <a:t>Demo</a:t>
            </a:r>
            <a:endParaRPr lang="en-US" dirty="0" smtClean="0"/>
          </a:p>
        </p:txBody>
      </p:sp>
      <p:pic>
        <p:nvPicPr>
          <p:cNvPr id="11" name="Picture 10" descr="mobilezo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326" y="1676400"/>
            <a:ext cx="1320799" cy="2667000"/>
          </a:xfrm>
          <a:prstGeom prst="rect">
            <a:avLst/>
          </a:prstGeom>
          <a:effectLst/>
        </p:spPr>
      </p:pic>
      <p:sp>
        <p:nvSpPr>
          <p:cNvPr id="12" name="TextBox 11"/>
          <p:cNvSpPr txBox="1"/>
          <p:nvPr/>
        </p:nvSpPr>
        <p:spPr>
          <a:xfrm>
            <a:off x="1447800" y="5498068"/>
            <a:ext cx="630179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 err="1" smtClean="0"/>
              <a:t>See</a:t>
            </a:r>
            <a:r>
              <a:rPr lang="fr-CH" dirty="0" smtClean="0"/>
              <a:t> </a:t>
            </a:r>
            <a:r>
              <a:rPr lang="fr-CH" dirty="0" err="1" smtClean="0"/>
              <a:t>screencast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</a:t>
            </a:r>
            <a:r>
              <a:rPr lang="fr-CH" dirty="0" smtClean="0">
                <a:solidFill>
                  <a:schemeClr val="accent1"/>
                </a:solidFill>
              </a:rPr>
              <a:t>http://www.youtube.com/user/canoovideo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448945" y="274638"/>
            <a:ext cx="8229600" cy="1143000"/>
          </a:xfrm>
        </p:spPr>
        <p:txBody>
          <a:bodyPr/>
          <a:lstStyle/>
          <a:p>
            <a:pPr eaLnBrk="1" hangingPunct="1"/>
            <a:r>
              <a:rPr lang="fr-CH" dirty="0" err="1" smtClean="0"/>
              <a:t>Let’s</a:t>
            </a:r>
            <a:r>
              <a:rPr lang="fr-CH" dirty="0" smtClean="0"/>
              <a:t> Play </a:t>
            </a:r>
            <a:r>
              <a:rPr lang="fr-CH" dirty="0" err="1" smtClean="0"/>
              <a:t>MobileZoo</a:t>
            </a:r>
            <a:r>
              <a:rPr lang="fr-CH" dirty="0" smtClean="0"/>
              <a:t>! - ADC </a:t>
            </a:r>
            <a:r>
              <a:rPr lang="fr-CH" dirty="0" err="1" smtClean="0"/>
              <a:t>Nachspiel</a:t>
            </a:r>
            <a:endParaRPr lang="en-US" dirty="0" smtClean="0"/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 err="1" smtClean="0"/>
              <a:t>MobileZoo</a:t>
            </a:r>
            <a:r>
              <a:rPr lang="en-US" sz="2400" dirty="0" smtClean="0"/>
              <a:t> Android Developer Challenge ranking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73667E-95B7-48F0-9A90-FAE397501208}" type="slidenum">
              <a:rPr lang="de-CH" smtClean="0">
                <a:latin typeface="Arial" pitchFamily="34" charset="0"/>
                <a:ea typeface="ＭＳ Ｐゴシック"/>
                <a:cs typeface="ＭＳ Ｐゴシック"/>
              </a:rPr>
              <a:pPr/>
              <a:t>6</a:t>
            </a:fld>
            <a:endParaRPr lang="de-CH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914400" y="2209800"/>
            <a:ext cx="1501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fr-CH"/>
              <a:t>Effective use</a:t>
            </a:r>
            <a:endParaRPr lang="en-US"/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914400" y="2754313"/>
            <a:ext cx="81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fr-CH"/>
              <a:t>Polish</a:t>
            </a: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914400" y="3363913"/>
            <a:ext cx="176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fr-CH"/>
              <a:t>Indispensability</a:t>
            </a:r>
          </a:p>
        </p:txBody>
      </p:sp>
      <p:sp>
        <p:nvSpPr>
          <p:cNvPr id="10248" name="TextBox 7"/>
          <p:cNvSpPr txBox="1">
            <a:spLocks noChangeArrowheads="1"/>
          </p:cNvSpPr>
          <p:nvPr/>
        </p:nvSpPr>
        <p:spPr bwMode="auto">
          <a:xfrm>
            <a:off x="914400" y="3973513"/>
            <a:ext cx="1211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fr-CH"/>
              <a:t>Originality</a:t>
            </a:r>
          </a:p>
        </p:txBody>
      </p:sp>
      <p:sp>
        <p:nvSpPr>
          <p:cNvPr id="10249" name="TextBox 8"/>
          <p:cNvSpPr txBox="1">
            <a:spLocks noChangeArrowheads="1"/>
          </p:cNvSpPr>
          <p:nvPr/>
        </p:nvSpPr>
        <p:spPr bwMode="auto">
          <a:xfrm>
            <a:off x="914400" y="4800600"/>
            <a:ext cx="915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fr-CH"/>
              <a:t>Overall</a:t>
            </a:r>
          </a:p>
        </p:txBody>
      </p:sp>
      <p:graphicFrame>
        <p:nvGraphicFramePr>
          <p:cNvPr id="12" name="Diagram 11"/>
          <p:cNvGraphicFramePr/>
          <p:nvPr/>
        </p:nvGraphicFramePr>
        <p:xfrm>
          <a:off x="3429000" y="2286000"/>
          <a:ext cx="33528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3429000" y="2819400"/>
          <a:ext cx="33528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Diagram 14"/>
          <p:cNvGraphicFramePr/>
          <p:nvPr/>
        </p:nvGraphicFramePr>
        <p:xfrm>
          <a:off x="3429000" y="4038600"/>
          <a:ext cx="33528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6" name="Diagram 15"/>
          <p:cNvGraphicFramePr/>
          <p:nvPr/>
        </p:nvGraphicFramePr>
        <p:xfrm>
          <a:off x="3429000" y="4876800"/>
          <a:ext cx="33528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7" name="Diagram 16"/>
          <p:cNvGraphicFramePr/>
          <p:nvPr/>
        </p:nvGraphicFramePr>
        <p:xfrm>
          <a:off x="3429000" y="3429000"/>
          <a:ext cx="33528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10255" name="Rectangle 17"/>
          <p:cNvSpPr>
            <a:spLocks noChangeArrowheads="1"/>
          </p:cNvSpPr>
          <p:nvPr/>
        </p:nvSpPr>
        <p:spPr bwMode="auto">
          <a:xfrm>
            <a:off x="762000" y="4724400"/>
            <a:ext cx="7467600" cy="5334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0" hangingPunct="0"/>
            <a:endParaRPr lang="en-US"/>
          </a:p>
        </p:txBody>
      </p:sp>
      <p:sp>
        <p:nvSpPr>
          <p:cNvPr id="10256" name="TextBox 19"/>
          <p:cNvSpPr txBox="1">
            <a:spLocks noChangeArrowheads="1"/>
          </p:cNvSpPr>
          <p:nvPr/>
        </p:nvSpPr>
        <p:spPr bwMode="auto">
          <a:xfrm>
            <a:off x="7077075" y="2209800"/>
            <a:ext cx="890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fr-CH"/>
              <a:t>top 25 %</a:t>
            </a:r>
            <a:endParaRPr lang="en-US"/>
          </a:p>
        </p:txBody>
      </p:sp>
      <p:sp>
        <p:nvSpPr>
          <p:cNvPr id="10257" name="TextBox 20"/>
          <p:cNvSpPr txBox="1">
            <a:spLocks noChangeArrowheads="1"/>
          </p:cNvSpPr>
          <p:nvPr/>
        </p:nvSpPr>
        <p:spPr bwMode="auto">
          <a:xfrm>
            <a:off x="7077075" y="2754313"/>
            <a:ext cx="1838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fr-CH"/>
              <a:t>25-50 percentile</a:t>
            </a:r>
          </a:p>
        </p:txBody>
      </p:sp>
      <p:sp>
        <p:nvSpPr>
          <p:cNvPr id="10258" name="TextBox 21"/>
          <p:cNvSpPr txBox="1">
            <a:spLocks noChangeArrowheads="1"/>
          </p:cNvSpPr>
          <p:nvPr/>
        </p:nvSpPr>
        <p:spPr bwMode="auto">
          <a:xfrm>
            <a:off x="7077075" y="3363913"/>
            <a:ext cx="1838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fr-CH"/>
              <a:t>25-50 percentile</a:t>
            </a:r>
          </a:p>
        </p:txBody>
      </p:sp>
      <p:sp>
        <p:nvSpPr>
          <p:cNvPr id="10259" name="TextBox 22"/>
          <p:cNvSpPr txBox="1">
            <a:spLocks noChangeArrowheads="1"/>
          </p:cNvSpPr>
          <p:nvPr/>
        </p:nvSpPr>
        <p:spPr bwMode="auto">
          <a:xfrm>
            <a:off x="7077075" y="3973513"/>
            <a:ext cx="890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fr-CH"/>
              <a:t>top 25 %</a:t>
            </a:r>
          </a:p>
        </p:txBody>
      </p:sp>
      <p:sp>
        <p:nvSpPr>
          <p:cNvPr id="10260" name="TextBox 23"/>
          <p:cNvSpPr txBox="1">
            <a:spLocks noChangeArrowheads="1"/>
          </p:cNvSpPr>
          <p:nvPr/>
        </p:nvSpPr>
        <p:spPr bwMode="auto">
          <a:xfrm>
            <a:off x="7077075" y="4800600"/>
            <a:ext cx="890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fr-CH"/>
              <a:t>top 25 %</a:t>
            </a:r>
          </a:p>
        </p:txBody>
      </p:sp>
      <p:sp>
        <p:nvSpPr>
          <p:cNvPr id="10261" name="TextBox 20"/>
          <p:cNvSpPr txBox="1">
            <a:spLocks noChangeArrowheads="1"/>
          </p:cNvSpPr>
          <p:nvPr/>
        </p:nvSpPr>
        <p:spPr bwMode="auto">
          <a:xfrm>
            <a:off x="6794500" y="5421313"/>
            <a:ext cx="2259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fr-CH" sz="1400">
                <a:solidFill>
                  <a:srgbClr val="A7A8AA"/>
                </a:solidFill>
              </a:rPr>
              <a:t>100% = 1778 submissions</a:t>
            </a:r>
            <a:endParaRPr lang="en-US" sz="1400">
              <a:solidFill>
                <a:srgbClr val="A7A8A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 idx="4294967295"/>
          </p:nvPr>
        </p:nvSpPr>
        <p:spPr>
          <a:xfrm>
            <a:off x="342900" y="457200"/>
            <a:ext cx="8496300" cy="7620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fr-CH" dirty="0" err="1" smtClean="0"/>
              <a:t>MobileZoo</a:t>
            </a:r>
            <a:r>
              <a:rPr lang="fr-CH" dirty="0" smtClean="0"/>
              <a:t> – </a:t>
            </a:r>
            <a:r>
              <a:rPr lang="fr-CH" dirty="0" err="1" smtClean="0"/>
              <a:t>Applikationselemente</a:t>
            </a:r>
            <a:endParaRPr lang="en-US" dirty="0" smtClean="0"/>
          </a:p>
        </p:txBody>
      </p:sp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3692525" y="1644650"/>
            <a:ext cx="168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CH"/>
              <a:t>Map </a:t>
            </a:r>
            <a:r>
              <a:rPr lang="fr-CH" b="1"/>
              <a:t>Activity  </a:t>
            </a:r>
            <a:endParaRPr lang="en-US" b="1"/>
          </a:p>
        </p:txBody>
      </p:sp>
      <p:sp>
        <p:nvSpPr>
          <p:cNvPr id="11269" name="Right Arrow 17"/>
          <p:cNvSpPr>
            <a:spLocks noChangeArrowheads="1"/>
          </p:cNvSpPr>
          <p:nvPr/>
        </p:nvSpPr>
        <p:spPr bwMode="auto">
          <a:xfrm>
            <a:off x="5334000" y="2700338"/>
            <a:ext cx="990600" cy="381000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97BE0D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eaLnBrk="0" hangingPunct="0"/>
            <a:r>
              <a:rPr lang="fr-CH"/>
              <a:t>Show detail</a:t>
            </a:r>
          </a:p>
          <a:p>
            <a:pPr eaLnBrk="0" hangingPunct="0"/>
            <a:r>
              <a:rPr lang="fr-CH" b="1"/>
              <a:t>Intent</a:t>
            </a:r>
            <a:endParaRPr lang="en-US" b="1"/>
          </a:p>
        </p:txBody>
      </p:sp>
      <p:sp>
        <p:nvSpPr>
          <p:cNvPr id="11270" name="TextBox 19"/>
          <p:cNvSpPr txBox="1">
            <a:spLocks noChangeArrowheads="1"/>
          </p:cNvSpPr>
          <p:nvPr/>
        </p:nvSpPr>
        <p:spPr bwMode="auto">
          <a:xfrm>
            <a:off x="5867400" y="1646238"/>
            <a:ext cx="2514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CH"/>
              <a:t>Animal Detail Activity  </a:t>
            </a:r>
            <a:endParaRPr lang="en-US"/>
          </a:p>
        </p:txBody>
      </p:sp>
      <p:sp>
        <p:nvSpPr>
          <p:cNvPr id="11271" name="Right Arrow 17"/>
          <p:cNvSpPr>
            <a:spLocks noChangeArrowheads="1"/>
          </p:cNvSpPr>
          <p:nvPr/>
        </p:nvSpPr>
        <p:spPr bwMode="auto">
          <a:xfrm>
            <a:off x="1868487" y="4455571"/>
            <a:ext cx="1143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7BE0D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eaLnBrk="0" hangingPunct="0"/>
            <a:r>
              <a:rPr lang="fr-CH"/>
              <a:t>Location update</a:t>
            </a:r>
            <a:endParaRPr lang="en-US"/>
          </a:p>
        </p:txBody>
      </p:sp>
      <p:cxnSp>
        <p:nvCxnSpPr>
          <p:cNvPr id="11272" name="Straight Arrow Connector 19"/>
          <p:cNvCxnSpPr>
            <a:cxnSpLocks noChangeShapeType="1"/>
          </p:cNvCxnSpPr>
          <p:nvPr/>
        </p:nvCxnSpPr>
        <p:spPr bwMode="auto">
          <a:xfrm rot="16200000" flipV="1">
            <a:off x="4114800" y="4038600"/>
            <a:ext cx="7620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8" name="Can 27"/>
          <p:cNvSpPr/>
          <p:nvPr/>
        </p:nvSpPr>
        <p:spPr bwMode="auto">
          <a:xfrm>
            <a:off x="1066800" y="2353322"/>
            <a:ext cx="685800" cy="914400"/>
          </a:xfrm>
          <a:prstGeom prst="can">
            <a:avLst/>
          </a:prstGeom>
          <a:gradFill>
            <a:gsLst>
              <a:gs pos="0">
                <a:srgbClr val="97BE0D"/>
              </a:gs>
              <a:gs pos="50000">
                <a:srgbClr val="97BE0D">
                  <a:alpha val="60000"/>
                </a:srgbClr>
              </a:gs>
              <a:gs pos="100000">
                <a:srgbClr val="97BE0D">
                  <a:alpha val="20000"/>
                </a:srgb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64" charset="-128"/>
            </a:endParaRPr>
          </a:p>
        </p:txBody>
      </p:sp>
      <p:sp>
        <p:nvSpPr>
          <p:cNvPr id="11276" name="TextBox 6"/>
          <p:cNvSpPr txBox="1">
            <a:spLocks noChangeArrowheads="1"/>
          </p:cNvSpPr>
          <p:nvPr/>
        </p:nvSpPr>
        <p:spPr bwMode="auto">
          <a:xfrm>
            <a:off x="955675" y="2027238"/>
            <a:ext cx="99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CH"/>
              <a:t>Zoo </a:t>
            </a:r>
            <a:r>
              <a:rPr lang="fr-CH" b="1"/>
              <a:t>DB</a:t>
            </a:r>
            <a:endParaRPr lang="en-US" b="1"/>
          </a:p>
        </p:txBody>
      </p:sp>
      <p:sp>
        <p:nvSpPr>
          <p:cNvPr id="11277" name="Rounded Rectangle 35"/>
          <p:cNvSpPr>
            <a:spLocks noChangeArrowheads="1"/>
          </p:cNvSpPr>
          <p:nvPr/>
        </p:nvSpPr>
        <p:spPr bwMode="auto">
          <a:xfrm rot="16200000">
            <a:off x="1239837" y="2624138"/>
            <a:ext cx="2473325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D382"/>
              </a:gs>
              <a:gs pos="50000">
                <a:srgbClr val="FFE1B4"/>
              </a:gs>
              <a:gs pos="100000">
                <a:srgbClr val="FFF0DA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anchor="ctr" anchorCtr="1"/>
          <a:lstStyle/>
          <a:p>
            <a:pPr eaLnBrk="0" hangingPunct="0"/>
            <a:r>
              <a:rPr lang="fr-CH" dirty="0"/>
              <a:t>Zoo </a:t>
            </a:r>
            <a:r>
              <a:rPr lang="fr-CH" b="1" dirty="0" err="1" smtClean="0"/>
              <a:t>EntityManager</a:t>
            </a:r>
            <a:endParaRPr lang="fr-CH" b="1" dirty="0"/>
          </a:p>
        </p:txBody>
      </p:sp>
      <p:cxnSp>
        <p:nvCxnSpPr>
          <p:cNvPr id="11278" name="Straight Arrow Connector 30"/>
          <p:cNvCxnSpPr>
            <a:cxnSpLocks noChangeShapeType="1"/>
            <a:endCxn id="11277" idx="2"/>
          </p:cNvCxnSpPr>
          <p:nvPr/>
        </p:nvCxnSpPr>
        <p:spPr bwMode="auto">
          <a:xfrm rot="10800000">
            <a:off x="2667000" y="2814638"/>
            <a:ext cx="1371600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279" name="Straight Arrow Connector 33"/>
          <p:cNvCxnSpPr>
            <a:cxnSpLocks noChangeShapeType="1"/>
            <a:stCxn id="11277" idx="0"/>
          </p:cNvCxnSpPr>
          <p:nvPr/>
        </p:nvCxnSpPr>
        <p:spPr bwMode="auto">
          <a:xfrm rot="10800000">
            <a:off x="1752600" y="2809875"/>
            <a:ext cx="533400" cy="476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pic>
        <p:nvPicPr>
          <p:cNvPr id="11280" name="Picture 38" descr="mapview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016125"/>
            <a:ext cx="10366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39" descr="catch_missin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5575" y="2016125"/>
            <a:ext cx="10382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2" name="Rounded Rectangle 35"/>
          <p:cNvSpPr>
            <a:spLocks noChangeArrowheads="1"/>
          </p:cNvSpPr>
          <p:nvPr/>
        </p:nvSpPr>
        <p:spPr bwMode="auto">
          <a:xfrm>
            <a:off x="4724400" y="5368925"/>
            <a:ext cx="28194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28F98"/>
              </a:gs>
              <a:gs pos="50000">
                <a:srgbClr val="EBBCC1"/>
              </a:gs>
              <a:gs pos="100000">
                <a:srgbClr val="F4DFE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anchor="ctr" anchorCtr="1"/>
          <a:lstStyle/>
          <a:p>
            <a:pPr eaLnBrk="0" hangingPunct="0"/>
            <a:r>
              <a:rPr lang="fr-CH"/>
              <a:t>Remote </a:t>
            </a:r>
            <a:r>
              <a:rPr lang="fr-CH" b="1"/>
              <a:t>Service</a:t>
            </a:r>
          </a:p>
        </p:txBody>
      </p:sp>
      <p:sp>
        <p:nvSpPr>
          <p:cNvPr id="11283" name="Rounded Rectangle 35"/>
          <p:cNvSpPr>
            <a:spLocks noChangeArrowheads="1"/>
          </p:cNvSpPr>
          <p:nvPr/>
        </p:nvSpPr>
        <p:spPr bwMode="auto">
          <a:xfrm>
            <a:off x="3124200" y="4454524"/>
            <a:ext cx="2743200" cy="422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D382"/>
              </a:gs>
              <a:gs pos="50000">
                <a:srgbClr val="FFE1B4"/>
              </a:gs>
              <a:gs pos="100000">
                <a:srgbClr val="FFF0DA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anchor="ctr" anchorCtr="1"/>
          <a:lstStyle/>
          <a:p>
            <a:pPr eaLnBrk="0" hangingPunct="0"/>
            <a:r>
              <a:rPr lang="fr-CH" b="1" dirty="0" err="1" smtClean="0"/>
              <a:t>LocationListener</a:t>
            </a:r>
            <a:endParaRPr lang="fr-CH" b="1" dirty="0"/>
          </a:p>
        </p:txBody>
      </p:sp>
      <p:cxnSp>
        <p:nvCxnSpPr>
          <p:cNvPr id="11284" name="Elbow Connector 52"/>
          <p:cNvCxnSpPr>
            <a:cxnSpLocks noChangeShapeType="1"/>
          </p:cNvCxnSpPr>
          <p:nvPr/>
        </p:nvCxnSpPr>
        <p:spPr bwMode="auto">
          <a:xfrm rot="5400000" flipH="1" flipV="1">
            <a:off x="5798344" y="4142581"/>
            <a:ext cx="1752600" cy="700088"/>
          </a:xfrm>
          <a:prstGeom prst="bentConnector3">
            <a:avLst>
              <a:gd name="adj1" fmla="val 68370"/>
            </a:avLst>
          </a:prstGeom>
          <a:noFill/>
          <a:ln w="254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1285" name="Elbow Connector 54"/>
          <p:cNvCxnSpPr>
            <a:cxnSpLocks noChangeShapeType="1"/>
            <a:stCxn id="11282" idx="0"/>
          </p:cNvCxnSpPr>
          <p:nvPr/>
        </p:nvCxnSpPr>
        <p:spPr bwMode="auto">
          <a:xfrm rot="16200000" flipV="1">
            <a:off x="4573587" y="3808413"/>
            <a:ext cx="1711325" cy="1409700"/>
          </a:xfrm>
          <a:prstGeom prst="bentConnector3">
            <a:avLst>
              <a:gd name="adj1" fmla="val 69565"/>
            </a:avLst>
          </a:prstGeom>
          <a:noFill/>
          <a:ln w="254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82" name="Cloud 81"/>
          <p:cNvSpPr/>
          <p:nvPr/>
        </p:nvSpPr>
        <p:spPr bwMode="auto">
          <a:xfrm>
            <a:off x="2667000" y="5181600"/>
            <a:ext cx="1524000" cy="762000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tIns="91440"/>
          <a:lstStyle/>
          <a:p>
            <a:pPr eaLnBrk="0" hangingPunct="0">
              <a:defRPr/>
            </a:pPr>
            <a:r>
              <a:rPr lang="fr-CH" dirty="0">
                <a:latin typeface="Arial" charset="0"/>
                <a:ea typeface="ＭＳ Ｐゴシック" pitchFamily="64" charset="-128"/>
              </a:rPr>
              <a:t>network</a:t>
            </a:r>
            <a:endParaRPr lang="en-US" dirty="0">
              <a:latin typeface="Arial" charset="0"/>
              <a:ea typeface="ＭＳ Ｐゴシック" pitchFamily="64" charset="-128"/>
            </a:endParaRPr>
          </a:p>
        </p:txBody>
      </p:sp>
      <p:cxnSp>
        <p:nvCxnSpPr>
          <p:cNvPr id="11287" name="Straight Arrow Connector 82"/>
          <p:cNvCxnSpPr>
            <a:cxnSpLocks noChangeShapeType="1"/>
            <a:stCxn id="11282" idx="1"/>
            <a:endCxn id="82" idx="0"/>
          </p:cNvCxnSpPr>
          <p:nvPr/>
        </p:nvCxnSpPr>
        <p:spPr bwMode="auto">
          <a:xfrm rot="10800000" flipV="1">
            <a:off x="4189413" y="5559425"/>
            <a:ext cx="534987" cy="31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1288" name="TextBox 90"/>
          <p:cNvSpPr txBox="1">
            <a:spLocks noChangeArrowheads="1"/>
          </p:cNvSpPr>
          <p:nvPr/>
        </p:nvSpPr>
        <p:spPr bwMode="auto">
          <a:xfrm>
            <a:off x="6400800" y="4343400"/>
            <a:ext cx="1962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i="1"/>
              <a:t>Trade proposals</a:t>
            </a:r>
            <a:r>
              <a:rPr lang="en-US" i="1"/>
              <a:t>, </a:t>
            </a:r>
          </a:p>
          <a:p>
            <a:r>
              <a:rPr lang="en-US" i="1"/>
              <a:t>catch events, …</a:t>
            </a:r>
            <a:endParaRPr lang="fr-CH" i="1"/>
          </a:p>
        </p:txBody>
      </p:sp>
      <p:sp>
        <p:nvSpPr>
          <p:cNvPr id="11289" name="TextBox 91"/>
          <p:cNvSpPr txBox="1">
            <a:spLocks noChangeArrowheads="1"/>
          </p:cNvSpPr>
          <p:nvPr/>
        </p:nvSpPr>
        <p:spPr bwMode="auto">
          <a:xfrm>
            <a:off x="2605088" y="3962400"/>
            <a:ext cx="1941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i="1"/>
              <a:t>Location update</a:t>
            </a:r>
            <a:r>
              <a:rPr lang="en-US" i="1"/>
              <a:t>s</a:t>
            </a:r>
            <a:endParaRPr lang="fr-CH" i="1"/>
          </a:p>
        </p:txBody>
      </p:sp>
      <p:sp>
        <p:nvSpPr>
          <p:cNvPr id="11290" name="TextBox 92"/>
          <p:cNvSpPr txBox="1">
            <a:spLocks noChangeArrowheads="1"/>
          </p:cNvSpPr>
          <p:nvPr/>
        </p:nvSpPr>
        <p:spPr bwMode="auto">
          <a:xfrm>
            <a:off x="2895600" y="2489200"/>
            <a:ext cx="11461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i="1"/>
              <a:t>get &amp; set</a:t>
            </a:r>
          </a:p>
          <a:p>
            <a:r>
              <a:rPr lang="fr-CH" i="1"/>
              <a:t>Zoo state</a:t>
            </a:r>
          </a:p>
        </p:txBody>
      </p:sp>
      <p:pic>
        <p:nvPicPr>
          <p:cNvPr id="11291" name="Picture 34" descr="sateli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363496"/>
            <a:ext cx="8016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850" y="6453188"/>
            <a:ext cx="519113" cy="234950"/>
          </a:xfrm>
          <a:noFill/>
        </p:spPr>
        <p:txBody>
          <a:bodyPr/>
          <a:lstStyle/>
          <a:p>
            <a:fld id="{809F8B1E-AA6C-45CB-A26E-0744CF1619F0}" type="slidenum">
              <a:rPr lang="de-CH" smtClean="0">
                <a:latin typeface="Arial" pitchFamily="34" charset="0"/>
                <a:ea typeface="ＭＳ Ｐゴシック"/>
                <a:cs typeface="ＭＳ Ｐゴシック"/>
              </a:rPr>
              <a:pPr/>
              <a:t>7</a:t>
            </a:fld>
            <a:endParaRPr lang="de-CH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"/>
                                      </p:to>
                                    </p:set>
                                    <p:animEffect filter="image" prLst="opacity: 0.9">
                                      <p:cBhvr rctx="IE">
                                        <p:cTn id="60" dur="indefinite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6" dur="indefinite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9" dur="indefinite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2" dur="indefinite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0" dur="indefinite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3" dur="indefinite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6" dur="indefinite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9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2" dur="indefinite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7" dur="indefinite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0" dur="indefinite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3" dur="indefinite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6" dur="indefinite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9" dur="indefinite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2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1" grpId="1" animBg="1"/>
      <p:bldP spid="11276" grpId="0"/>
      <p:bldP spid="11276" grpId="1"/>
      <p:bldP spid="11277" grpId="0" animBg="1"/>
      <p:bldP spid="11277" grpId="1" animBg="1"/>
      <p:bldP spid="11282" grpId="0" animBg="1"/>
      <p:bldP spid="11282" grpId="1" animBg="1"/>
      <p:bldP spid="11283" grpId="0" animBg="1"/>
      <p:bldP spid="11283" grpId="1" animBg="1"/>
      <p:bldP spid="82" grpId="0" animBg="1"/>
      <p:bldP spid="82" grpId="1" animBg="1"/>
      <p:bldP spid="11288" grpId="0"/>
      <p:bldP spid="11288" grpId="1"/>
      <p:bldP spid="11289" grpId="0"/>
      <p:bldP spid="11289" grpId="1"/>
      <p:bldP spid="11290" grpId="0"/>
      <p:bldP spid="1129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2667000" y="2971800"/>
            <a:ext cx="4267200" cy="762000"/>
          </a:xfrm>
        </p:spPr>
        <p:txBody>
          <a:bodyPr/>
          <a:lstStyle/>
          <a:p>
            <a:pPr eaLnBrk="1" hangingPunct="1"/>
            <a:r>
              <a:rPr lang="fr-CH" sz="4400" dirty="0" err="1" smtClean="0"/>
              <a:t>Erfahrungen</a:t>
            </a:r>
            <a:endParaRPr lang="en-US" sz="4400" dirty="0" smtClean="0"/>
          </a:p>
        </p:txBody>
      </p:sp>
      <p:sp>
        <p:nvSpPr>
          <p:cNvPr id="4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850" y="6453188"/>
            <a:ext cx="519113" cy="234950"/>
          </a:xfrm>
          <a:noFill/>
        </p:spPr>
        <p:txBody>
          <a:bodyPr/>
          <a:lstStyle/>
          <a:p>
            <a:fld id="{809F8B1E-AA6C-45CB-A26E-0744CF1619F0}" type="slidenum">
              <a:rPr lang="de-CH" smtClean="0">
                <a:latin typeface="Arial" pitchFamily="34" charset="0"/>
                <a:ea typeface="ＭＳ Ｐゴシック"/>
                <a:cs typeface="ＭＳ Ｐゴシック"/>
              </a:rPr>
              <a:pPr/>
              <a:t>8</a:t>
            </a:fld>
            <a:endParaRPr lang="de-CH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381000" y="457200"/>
            <a:ext cx="8458200" cy="762000"/>
          </a:xfrm>
        </p:spPr>
        <p:txBody>
          <a:bodyPr/>
          <a:lstStyle/>
          <a:p>
            <a:pPr eaLnBrk="1" hangingPunct="1"/>
            <a:r>
              <a:rPr lang="fr-CH" dirty="0" smtClean="0"/>
              <a:t>1 - </a:t>
            </a:r>
            <a:r>
              <a:rPr lang="fr-CH" dirty="0" err="1" smtClean="0"/>
              <a:t>Kommunikations</a:t>
            </a:r>
            <a:r>
              <a:rPr lang="fr-CH" dirty="0" smtClean="0"/>
              <a:t>-</a:t>
            </a:r>
            <a:r>
              <a:rPr lang="fr-CH" dirty="0" err="1" smtClean="0"/>
              <a:t>Architektur</a:t>
            </a:r>
            <a:r>
              <a:rPr lang="fr-CH" dirty="0" smtClean="0"/>
              <a:t>, XMPP</a:t>
            </a:r>
            <a:endParaRPr lang="en-US" dirty="0" smtClean="0"/>
          </a:p>
        </p:txBody>
      </p:sp>
      <p:sp>
        <p:nvSpPr>
          <p:cNvPr id="12292" name="Line 1045"/>
          <p:cNvSpPr>
            <a:spLocks noChangeShapeType="1"/>
          </p:cNvSpPr>
          <p:nvPr/>
        </p:nvSpPr>
        <p:spPr bwMode="auto">
          <a:xfrm>
            <a:off x="5402263" y="2673350"/>
            <a:ext cx="34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1065"/>
          <p:cNvSpPr>
            <a:spLocks noChangeArrowheads="1"/>
          </p:cNvSpPr>
          <p:nvPr/>
        </p:nvSpPr>
        <p:spPr bwMode="auto">
          <a:xfrm>
            <a:off x="4481513" y="1665288"/>
            <a:ext cx="2173287" cy="1143000"/>
          </a:xfrm>
          <a:prstGeom prst="roundRect">
            <a:avLst>
              <a:gd name="adj" fmla="val 5796"/>
            </a:avLst>
          </a:prstGeom>
          <a:solidFill>
            <a:srgbClr val="E1E2E3"/>
          </a:solidFill>
          <a:ln w="9525">
            <a:solidFill>
              <a:srgbClr val="9C9CA5"/>
            </a:solidFill>
            <a:round/>
            <a:headEnd/>
            <a:tailEnd/>
          </a:ln>
          <a:effectLst>
            <a:outerShdw dist="107763" dir="2700000" algn="ctr" rotWithShape="0">
              <a:srgbClr val="9C9CA5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64" charset="-128"/>
              <a:cs typeface="+mn-cs"/>
            </a:endParaRPr>
          </a:p>
        </p:txBody>
      </p:sp>
      <p:sp>
        <p:nvSpPr>
          <p:cNvPr id="12294" name="AutoShape 1069"/>
          <p:cNvSpPr>
            <a:spLocks noChangeArrowheads="1"/>
          </p:cNvSpPr>
          <p:nvPr/>
        </p:nvSpPr>
        <p:spPr bwMode="auto">
          <a:xfrm rot="16200000">
            <a:off x="4618832" y="1923256"/>
            <a:ext cx="730250" cy="627063"/>
          </a:xfrm>
          <a:prstGeom prst="roundRect">
            <a:avLst>
              <a:gd name="adj" fmla="val 7870"/>
            </a:avLst>
          </a:pr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CH" sz="1200" b="1">
                <a:latin typeface="Helvetica" pitchFamily="34" charset="0"/>
              </a:rPr>
              <a:t>XMPP</a:t>
            </a:r>
          </a:p>
          <a:p>
            <a:pPr eaLnBrk="0" hangingPunct="0"/>
            <a:r>
              <a:rPr lang="de-CH" sz="1200" b="1">
                <a:latin typeface="Helvetica" pitchFamily="34" charset="0"/>
              </a:rPr>
              <a:t>Server</a:t>
            </a:r>
          </a:p>
        </p:txBody>
      </p:sp>
      <p:grpSp>
        <p:nvGrpSpPr>
          <p:cNvPr id="2" name="Group 1070"/>
          <p:cNvGrpSpPr>
            <a:grpSpLocks/>
          </p:cNvGrpSpPr>
          <p:nvPr/>
        </p:nvGrpSpPr>
        <p:grpSpPr bwMode="auto">
          <a:xfrm>
            <a:off x="5588000" y="1885950"/>
            <a:ext cx="885825" cy="703263"/>
            <a:chOff x="1899" y="1373"/>
            <a:chExt cx="357" cy="443"/>
          </a:xfrm>
        </p:grpSpPr>
        <p:sp>
          <p:nvSpPr>
            <p:cNvPr id="12326" name="AutoShape 1071"/>
            <p:cNvSpPr>
              <a:spLocks noChangeArrowheads="1"/>
            </p:cNvSpPr>
            <p:nvPr/>
          </p:nvSpPr>
          <p:spPr bwMode="auto">
            <a:xfrm>
              <a:off x="1899" y="1373"/>
              <a:ext cx="357" cy="443"/>
            </a:xfrm>
            <a:prstGeom prst="roundRect">
              <a:avLst>
                <a:gd name="adj" fmla="val 4167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400" b="1">
                <a:latin typeface="Helvetica" pitchFamily="34" charset="0"/>
              </a:endParaRPr>
            </a:p>
          </p:txBody>
        </p:sp>
        <p:sp>
          <p:nvSpPr>
            <p:cNvPr id="12327" name="Rectangle 1072"/>
            <p:cNvSpPr>
              <a:spLocks noChangeArrowheads="1"/>
            </p:cNvSpPr>
            <p:nvPr/>
          </p:nvSpPr>
          <p:spPr bwMode="auto">
            <a:xfrm>
              <a:off x="1957" y="1473"/>
              <a:ext cx="22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000" tIns="10800" rIns="18000" bIns="10800">
              <a:spAutoFit/>
            </a:bodyPr>
            <a:lstStyle/>
            <a:p>
              <a:pPr eaLnBrk="0" hangingPunct="0"/>
              <a:r>
                <a:rPr lang="de-CH" sz="1200" b="1">
                  <a:latin typeface="Helvetica" pitchFamily="34" charset="0"/>
                </a:rPr>
                <a:t>Game</a:t>
              </a:r>
            </a:p>
            <a:p>
              <a:pPr eaLnBrk="0" hangingPunct="0"/>
              <a:r>
                <a:rPr lang="de-CH" sz="1200" b="1">
                  <a:latin typeface="Helvetica" pitchFamily="34" charset="0"/>
                </a:rPr>
                <a:t>Engine</a:t>
              </a:r>
            </a:p>
          </p:txBody>
        </p:sp>
      </p:grpSp>
      <p:sp>
        <p:nvSpPr>
          <p:cNvPr id="12296" name="Line 1045"/>
          <p:cNvSpPr>
            <a:spLocks noChangeShapeType="1"/>
          </p:cNvSpPr>
          <p:nvPr/>
        </p:nvSpPr>
        <p:spPr bwMode="auto">
          <a:xfrm>
            <a:off x="2709863" y="5551488"/>
            <a:ext cx="34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065"/>
          <p:cNvSpPr>
            <a:spLocks noChangeArrowheads="1"/>
          </p:cNvSpPr>
          <p:nvPr/>
        </p:nvSpPr>
        <p:spPr bwMode="auto">
          <a:xfrm>
            <a:off x="2222500" y="4543425"/>
            <a:ext cx="2174875" cy="1143000"/>
          </a:xfrm>
          <a:prstGeom prst="roundRect">
            <a:avLst>
              <a:gd name="adj" fmla="val 5796"/>
            </a:avLst>
          </a:prstGeom>
          <a:solidFill>
            <a:srgbClr val="E1E2E3"/>
          </a:solidFill>
          <a:ln w="9525">
            <a:solidFill>
              <a:srgbClr val="9C9CA5"/>
            </a:solidFill>
            <a:round/>
            <a:headEnd/>
            <a:tailEnd/>
          </a:ln>
          <a:effectLst>
            <a:outerShdw dist="107763" dir="2700000" algn="ctr" rotWithShape="0">
              <a:srgbClr val="9C9CA5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64" charset="-128"/>
              <a:cs typeface="+mn-cs"/>
            </a:endParaRPr>
          </a:p>
        </p:txBody>
      </p:sp>
      <p:grpSp>
        <p:nvGrpSpPr>
          <p:cNvPr id="3" name="Group 1070"/>
          <p:cNvGrpSpPr>
            <a:grpSpLocks/>
          </p:cNvGrpSpPr>
          <p:nvPr/>
        </p:nvGrpSpPr>
        <p:grpSpPr bwMode="auto">
          <a:xfrm>
            <a:off x="2376488" y="4749800"/>
            <a:ext cx="762000" cy="703263"/>
            <a:chOff x="1899" y="1373"/>
            <a:chExt cx="357" cy="443"/>
          </a:xfrm>
        </p:grpSpPr>
        <p:sp>
          <p:nvSpPr>
            <p:cNvPr id="12324" name="AutoShape 1071"/>
            <p:cNvSpPr>
              <a:spLocks noChangeArrowheads="1"/>
            </p:cNvSpPr>
            <p:nvPr/>
          </p:nvSpPr>
          <p:spPr bwMode="auto">
            <a:xfrm>
              <a:off x="1899" y="1373"/>
              <a:ext cx="357" cy="443"/>
            </a:xfrm>
            <a:prstGeom prst="roundRect">
              <a:avLst>
                <a:gd name="adj" fmla="val 4167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400" b="1">
                <a:latin typeface="Helvetica" pitchFamily="34" charset="0"/>
              </a:endParaRPr>
            </a:p>
          </p:txBody>
        </p:sp>
        <p:sp>
          <p:nvSpPr>
            <p:cNvPr id="12325" name="Rectangle 1072"/>
            <p:cNvSpPr>
              <a:spLocks noChangeArrowheads="1"/>
            </p:cNvSpPr>
            <p:nvPr/>
          </p:nvSpPr>
          <p:spPr bwMode="auto">
            <a:xfrm>
              <a:off x="2006" y="1548"/>
              <a:ext cx="129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000" tIns="10800" rIns="18000" bIns="10800">
              <a:spAutoFit/>
            </a:bodyPr>
            <a:lstStyle/>
            <a:p>
              <a:pPr eaLnBrk="0" hangingPunct="0"/>
              <a:r>
                <a:rPr lang="de-CH" sz="1200" b="1">
                  <a:latin typeface="Helvetica" pitchFamily="34" charset="0"/>
                </a:rPr>
                <a:t>Zoo</a:t>
              </a:r>
            </a:p>
          </p:txBody>
        </p:sp>
      </p:grpSp>
      <p:sp>
        <p:nvSpPr>
          <p:cNvPr id="12299" name="Line 1045"/>
          <p:cNvSpPr>
            <a:spLocks noChangeShapeType="1"/>
          </p:cNvSpPr>
          <p:nvPr/>
        </p:nvSpPr>
        <p:spPr bwMode="auto">
          <a:xfrm>
            <a:off x="6389688" y="5553075"/>
            <a:ext cx="34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1065"/>
          <p:cNvSpPr>
            <a:spLocks noChangeArrowheads="1"/>
          </p:cNvSpPr>
          <p:nvPr/>
        </p:nvSpPr>
        <p:spPr bwMode="auto">
          <a:xfrm>
            <a:off x="5480050" y="4545013"/>
            <a:ext cx="2174875" cy="1143000"/>
          </a:xfrm>
          <a:prstGeom prst="roundRect">
            <a:avLst>
              <a:gd name="adj" fmla="val 5796"/>
            </a:avLst>
          </a:prstGeom>
          <a:solidFill>
            <a:srgbClr val="E1E2E3"/>
          </a:solidFill>
          <a:ln w="9525">
            <a:solidFill>
              <a:srgbClr val="9C9CA5"/>
            </a:solidFill>
            <a:round/>
            <a:headEnd/>
            <a:tailEnd/>
          </a:ln>
          <a:effectLst>
            <a:outerShdw dist="107763" dir="2700000" algn="ctr" rotWithShape="0">
              <a:srgbClr val="9C9CA5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pitchFamily="64" charset="-128"/>
              <a:cs typeface="+mn-cs"/>
            </a:endParaRPr>
          </a:p>
        </p:txBody>
      </p:sp>
      <p:grpSp>
        <p:nvGrpSpPr>
          <p:cNvPr id="4" name="Group 1070"/>
          <p:cNvGrpSpPr>
            <a:grpSpLocks/>
          </p:cNvGrpSpPr>
          <p:nvPr/>
        </p:nvGrpSpPr>
        <p:grpSpPr bwMode="auto">
          <a:xfrm>
            <a:off x="6719888" y="4765675"/>
            <a:ext cx="804862" cy="703263"/>
            <a:chOff x="1862" y="1373"/>
            <a:chExt cx="394" cy="443"/>
          </a:xfrm>
        </p:grpSpPr>
        <p:sp>
          <p:nvSpPr>
            <p:cNvPr id="12322" name="AutoShape 1071"/>
            <p:cNvSpPr>
              <a:spLocks noChangeArrowheads="1"/>
            </p:cNvSpPr>
            <p:nvPr/>
          </p:nvSpPr>
          <p:spPr bwMode="auto">
            <a:xfrm>
              <a:off x="1862" y="1373"/>
              <a:ext cx="394" cy="443"/>
            </a:xfrm>
            <a:prstGeom prst="roundRect">
              <a:avLst>
                <a:gd name="adj" fmla="val 4167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400" b="1">
                <a:latin typeface="Helvetica" pitchFamily="34" charset="0"/>
              </a:endParaRPr>
            </a:p>
          </p:txBody>
        </p:sp>
        <p:sp>
          <p:nvSpPr>
            <p:cNvPr id="12323" name="Rectangle 1072"/>
            <p:cNvSpPr>
              <a:spLocks noChangeArrowheads="1"/>
            </p:cNvSpPr>
            <p:nvPr/>
          </p:nvSpPr>
          <p:spPr bwMode="auto">
            <a:xfrm>
              <a:off x="2002" y="1538"/>
              <a:ext cx="129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000" tIns="10800" rIns="18000" bIns="10800">
              <a:spAutoFit/>
            </a:bodyPr>
            <a:lstStyle/>
            <a:p>
              <a:pPr eaLnBrk="0" hangingPunct="0"/>
              <a:r>
                <a:rPr lang="de-CH" sz="1200" b="1">
                  <a:latin typeface="Helvetica" pitchFamily="34" charset="0"/>
                </a:rPr>
                <a:t>Zoo</a:t>
              </a: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rot="5400000">
            <a:off x="3340894" y="3020219"/>
            <a:ext cx="1941512" cy="1104900"/>
          </a:xfrm>
          <a:prstGeom prst="straightConnector1">
            <a:avLst/>
          </a:prstGeom>
          <a:ln w="34925">
            <a:solidFill>
              <a:srgbClr val="F9B2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H="1">
            <a:off x="4659313" y="3071813"/>
            <a:ext cx="1941512" cy="1001712"/>
          </a:xfrm>
          <a:prstGeom prst="straightConnector1">
            <a:avLst/>
          </a:prstGeom>
          <a:ln w="34925">
            <a:solidFill>
              <a:srgbClr val="F9B2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4" name="AutoShape 1069"/>
          <p:cNvSpPr>
            <a:spLocks noChangeArrowheads="1"/>
          </p:cNvSpPr>
          <p:nvPr/>
        </p:nvSpPr>
        <p:spPr bwMode="auto">
          <a:xfrm>
            <a:off x="3367088" y="4749800"/>
            <a:ext cx="858837" cy="719138"/>
          </a:xfrm>
          <a:prstGeom prst="roundRect">
            <a:avLst>
              <a:gd name="adj" fmla="val 7870"/>
            </a:avLst>
          </a:pr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CH" sz="1200" b="1">
                <a:latin typeface="Helvetica" pitchFamily="34" charset="0"/>
              </a:rPr>
              <a:t>XMPP</a:t>
            </a:r>
          </a:p>
          <a:p>
            <a:pPr eaLnBrk="0" hangingPunct="0"/>
            <a:r>
              <a:rPr lang="de-CH" sz="1200" b="1">
                <a:latin typeface="Helvetica" pitchFamily="34" charset="0"/>
              </a:rPr>
              <a:t>Conn.</a:t>
            </a:r>
          </a:p>
          <a:p>
            <a:pPr eaLnBrk="0" hangingPunct="0"/>
            <a:r>
              <a:rPr lang="de-CH" sz="1200" b="1">
                <a:latin typeface="Helvetica" pitchFamily="34" charset="0"/>
              </a:rPr>
              <a:t>Service</a:t>
            </a:r>
          </a:p>
        </p:txBody>
      </p:sp>
      <p:sp>
        <p:nvSpPr>
          <p:cNvPr id="12305" name="AutoShape 1069"/>
          <p:cNvSpPr>
            <a:spLocks noChangeArrowheads="1"/>
          </p:cNvSpPr>
          <p:nvPr/>
        </p:nvSpPr>
        <p:spPr bwMode="auto">
          <a:xfrm>
            <a:off x="5646738" y="4757738"/>
            <a:ext cx="844550" cy="719137"/>
          </a:xfrm>
          <a:prstGeom prst="roundRect">
            <a:avLst>
              <a:gd name="adj" fmla="val 7870"/>
            </a:avLst>
          </a:pr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de-CH" sz="1200" b="1">
                <a:latin typeface="Helvetica" pitchFamily="34" charset="0"/>
              </a:rPr>
              <a:t>XMPP</a:t>
            </a:r>
          </a:p>
          <a:p>
            <a:pPr eaLnBrk="0" hangingPunct="0"/>
            <a:r>
              <a:rPr lang="de-CH" sz="1200" b="1">
                <a:latin typeface="Helvetica" pitchFamily="34" charset="0"/>
              </a:rPr>
              <a:t>Conn.</a:t>
            </a:r>
          </a:p>
          <a:p>
            <a:pPr eaLnBrk="0" hangingPunct="0"/>
            <a:r>
              <a:rPr lang="de-CH" sz="1200" b="1">
                <a:latin typeface="Helvetica" pitchFamily="34" charset="0"/>
              </a:rPr>
              <a:t>Service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10800000">
            <a:off x="5297488" y="2452688"/>
            <a:ext cx="277812" cy="0"/>
          </a:xfrm>
          <a:prstGeom prst="straightConnector1">
            <a:avLst/>
          </a:prstGeom>
          <a:ln w="34925">
            <a:solidFill>
              <a:srgbClr val="F9B2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7" name="TextBox 44"/>
          <p:cNvSpPr txBox="1">
            <a:spLocks noChangeArrowheads="1"/>
          </p:cNvSpPr>
          <p:nvPr/>
        </p:nvSpPr>
        <p:spPr bwMode="auto">
          <a:xfrm>
            <a:off x="5740400" y="3290888"/>
            <a:ext cx="203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CH" b="1">
                <a:solidFill>
                  <a:srgbClr val="F9B200"/>
                </a:solidFill>
              </a:rPr>
              <a:t>Animal / player </a:t>
            </a:r>
          </a:p>
          <a:p>
            <a:pPr eaLnBrk="0" hangingPunct="0"/>
            <a:r>
              <a:rPr lang="fr-CH" b="1">
                <a:solidFill>
                  <a:srgbClr val="F9B200"/>
                </a:solidFill>
              </a:rPr>
              <a:t>position updates</a:t>
            </a:r>
            <a:endParaRPr lang="en-US" b="1">
              <a:solidFill>
                <a:srgbClr val="F9B2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3148807" y="3007519"/>
            <a:ext cx="1954212" cy="1117600"/>
          </a:xfrm>
          <a:prstGeom prst="straightConnector1">
            <a:avLst/>
          </a:prstGeom>
          <a:ln w="34925">
            <a:solidFill>
              <a:srgbClr val="009DD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9" name="TextBox 53"/>
          <p:cNvSpPr txBox="1">
            <a:spLocks noChangeArrowheads="1"/>
          </p:cNvSpPr>
          <p:nvPr/>
        </p:nvSpPr>
        <p:spPr bwMode="auto">
          <a:xfrm>
            <a:off x="2352675" y="2773363"/>
            <a:ext cx="1839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CH" b="1">
                <a:solidFill>
                  <a:srgbClr val="009DDB"/>
                </a:solidFill>
              </a:rPr>
              <a:t>Player position</a:t>
            </a:r>
          </a:p>
          <a:p>
            <a:pPr eaLnBrk="0" hangingPunct="0"/>
            <a:r>
              <a:rPr lang="fr-CH" b="1">
                <a:solidFill>
                  <a:srgbClr val="009DDB"/>
                </a:solidFill>
              </a:rPr>
              <a:t>updates</a:t>
            </a:r>
            <a:endParaRPr lang="en-US" b="1">
              <a:solidFill>
                <a:srgbClr val="009DDB"/>
              </a:solidFill>
            </a:endParaRPr>
          </a:p>
        </p:txBody>
      </p:sp>
      <p:sp>
        <p:nvSpPr>
          <p:cNvPr id="12310" name="TextBox 54"/>
          <p:cNvSpPr txBox="1">
            <a:spLocks noChangeArrowheads="1"/>
          </p:cNvSpPr>
          <p:nvPr/>
        </p:nvSpPr>
        <p:spPr bwMode="auto">
          <a:xfrm>
            <a:off x="5873750" y="2819400"/>
            <a:ext cx="86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CH"/>
              <a:t>Server</a:t>
            </a:r>
            <a:endParaRPr lang="en-US"/>
          </a:p>
        </p:txBody>
      </p:sp>
      <p:sp>
        <p:nvSpPr>
          <p:cNvPr id="12311" name="TextBox 55"/>
          <p:cNvSpPr txBox="1">
            <a:spLocks noChangeArrowheads="1"/>
          </p:cNvSpPr>
          <p:nvPr/>
        </p:nvSpPr>
        <p:spPr bwMode="auto">
          <a:xfrm>
            <a:off x="3500438" y="5722938"/>
            <a:ext cx="992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CH"/>
              <a:t>Client X</a:t>
            </a:r>
            <a:endParaRPr lang="en-US"/>
          </a:p>
        </p:txBody>
      </p:sp>
      <p:sp>
        <p:nvSpPr>
          <p:cNvPr id="12312" name="TextBox 56"/>
          <p:cNvSpPr txBox="1">
            <a:spLocks noChangeArrowheads="1"/>
          </p:cNvSpPr>
          <p:nvPr/>
        </p:nvSpPr>
        <p:spPr bwMode="auto">
          <a:xfrm>
            <a:off x="6773863" y="5726113"/>
            <a:ext cx="987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CH"/>
              <a:t>Client Y</a:t>
            </a:r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305425" y="2244725"/>
            <a:ext cx="277813" cy="0"/>
          </a:xfrm>
          <a:prstGeom prst="straightConnector1">
            <a:avLst/>
          </a:prstGeom>
          <a:ln w="34925">
            <a:solidFill>
              <a:srgbClr val="009DD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2865438" y="2709863"/>
            <a:ext cx="2314575" cy="1311275"/>
          </a:xfrm>
          <a:prstGeom prst="straightConnector1">
            <a:avLst/>
          </a:prstGeom>
          <a:ln w="34925">
            <a:solidFill>
              <a:srgbClr val="97BE0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5" name="TextBox 76"/>
          <p:cNvSpPr txBox="1">
            <a:spLocks noChangeArrowheads="1"/>
          </p:cNvSpPr>
          <p:nvPr/>
        </p:nvSpPr>
        <p:spPr bwMode="auto">
          <a:xfrm>
            <a:off x="2036763" y="3479800"/>
            <a:ext cx="168433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CH" b="1">
                <a:solidFill>
                  <a:srgbClr val="97BE0D"/>
                </a:solidFill>
              </a:rPr>
              <a:t>Animal catch </a:t>
            </a:r>
          </a:p>
          <a:p>
            <a:pPr eaLnBrk="0" hangingPunct="0"/>
            <a:r>
              <a:rPr lang="fr-CH" b="1">
                <a:solidFill>
                  <a:srgbClr val="97BE0D"/>
                </a:solidFill>
              </a:rPr>
              <a:t>and release</a:t>
            </a:r>
          </a:p>
          <a:p>
            <a:pPr eaLnBrk="0" hangingPunct="0"/>
            <a:r>
              <a:rPr lang="fr-CH" b="1">
                <a:solidFill>
                  <a:srgbClr val="97BE0D"/>
                </a:solidFill>
              </a:rPr>
              <a:t>updates</a:t>
            </a:r>
            <a:endParaRPr lang="en-US" b="1">
              <a:solidFill>
                <a:srgbClr val="97BE0D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4217988" y="2819400"/>
            <a:ext cx="1479550" cy="1735138"/>
          </a:xfrm>
          <a:custGeom>
            <a:avLst/>
            <a:gdLst>
              <a:gd name="connsiteX0" fmla="*/ 0 w 1479884"/>
              <a:gd name="connsiteY0" fmla="*/ 1413711 h 1449806"/>
              <a:gd name="connsiteX1" fmla="*/ 770021 w 1479884"/>
              <a:gd name="connsiteY1" fmla="*/ 6016 h 1449806"/>
              <a:gd name="connsiteX2" fmla="*/ 1479884 w 1479884"/>
              <a:gd name="connsiteY2" fmla="*/ 1449806 h 1449806"/>
              <a:gd name="connsiteX3" fmla="*/ 1479884 w 1479884"/>
              <a:gd name="connsiteY3" fmla="*/ 1449806 h 1449806"/>
              <a:gd name="connsiteX4" fmla="*/ 1479884 w 1479884"/>
              <a:gd name="connsiteY4" fmla="*/ 1449806 h 144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884" h="1449806">
                <a:moveTo>
                  <a:pt x="0" y="1413711"/>
                </a:moveTo>
                <a:cubicBezTo>
                  <a:pt x="261687" y="706855"/>
                  <a:pt x="523374" y="0"/>
                  <a:pt x="770021" y="6016"/>
                </a:cubicBezTo>
                <a:cubicBezTo>
                  <a:pt x="1016668" y="12032"/>
                  <a:pt x="1479884" y="1449806"/>
                  <a:pt x="1479884" y="1449806"/>
                </a:cubicBezTo>
                <a:lnTo>
                  <a:pt x="1479884" y="1449806"/>
                </a:lnTo>
                <a:lnTo>
                  <a:pt x="1479884" y="1449806"/>
                </a:lnTo>
              </a:path>
            </a:pathLst>
          </a:custGeom>
          <a:ln w="34925">
            <a:solidFill>
              <a:srgbClr val="B5123E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2317" name="TextBox 79"/>
          <p:cNvSpPr txBox="1">
            <a:spLocks noChangeArrowheads="1"/>
          </p:cNvSpPr>
          <p:nvPr/>
        </p:nvSpPr>
        <p:spPr bwMode="auto">
          <a:xfrm>
            <a:off x="4486275" y="3756025"/>
            <a:ext cx="9667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CH" b="1">
                <a:solidFill>
                  <a:srgbClr val="B5123E"/>
                </a:solidFill>
              </a:rPr>
              <a:t>Animal</a:t>
            </a:r>
          </a:p>
          <a:p>
            <a:pPr eaLnBrk="0" hangingPunct="0"/>
            <a:r>
              <a:rPr lang="fr-CH" b="1">
                <a:solidFill>
                  <a:srgbClr val="B5123E"/>
                </a:solidFill>
              </a:rPr>
              <a:t>trading</a:t>
            </a:r>
            <a:endParaRPr lang="en-US" b="1">
              <a:solidFill>
                <a:srgbClr val="B5123E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302250" y="2047875"/>
            <a:ext cx="277813" cy="0"/>
          </a:xfrm>
          <a:prstGeom prst="straightConnector1">
            <a:avLst/>
          </a:prstGeom>
          <a:ln w="34925">
            <a:solidFill>
              <a:srgbClr val="97BE0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19" name="Straight Arrow Connector 40"/>
          <p:cNvCxnSpPr>
            <a:cxnSpLocks noChangeShapeType="1"/>
            <a:endCxn id="12304" idx="1"/>
          </p:cNvCxnSpPr>
          <p:nvPr/>
        </p:nvCxnSpPr>
        <p:spPr bwMode="auto">
          <a:xfrm>
            <a:off x="3138488" y="5102225"/>
            <a:ext cx="228600" cy="79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2320" name="Straight Arrow Connector 44"/>
          <p:cNvCxnSpPr>
            <a:cxnSpLocks noChangeShapeType="1"/>
            <a:endCxn id="12305" idx="3"/>
          </p:cNvCxnSpPr>
          <p:nvPr/>
        </p:nvCxnSpPr>
        <p:spPr bwMode="auto">
          <a:xfrm rot="10800000">
            <a:off x="6491288" y="5118100"/>
            <a:ext cx="228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323850" y="1662112"/>
            <a:ext cx="3790950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lvl="1" indent="-341313" defTabSz="2387600">
              <a:spcAft>
                <a:spcPct val="25000"/>
              </a:spcAft>
              <a:buClr>
                <a:srgbClr val="B5123E"/>
              </a:buClr>
              <a:buFont typeface="Arial" charset="0"/>
              <a:buChar char="&gt;"/>
              <a:tabLst>
                <a:tab pos="361950" algn="l"/>
              </a:tabLst>
              <a:defRPr/>
            </a:pPr>
            <a:r>
              <a:rPr lang="en-US" sz="2400" kern="0" dirty="0" smtClean="0">
                <a:latin typeface="+mn-lt"/>
                <a:ea typeface="ＭＳ Ｐゴシック" pitchFamily="64" charset="-128"/>
                <a:cs typeface="+mn-cs"/>
              </a:rPr>
              <a:t>A</a:t>
            </a:r>
            <a:r>
              <a:rPr lang="fr-CH" sz="2400" kern="0" dirty="0" err="1" smtClean="0">
                <a:latin typeface="+mn-lt"/>
                <a:ea typeface="ＭＳ Ｐゴシック" pitchFamily="64" charset="-128"/>
                <a:cs typeface="+mn-cs"/>
              </a:rPr>
              <a:t>rchitektur</a:t>
            </a:r>
            <a:r>
              <a:rPr lang="fr-CH" sz="2400" kern="0" dirty="0" smtClean="0">
                <a:latin typeface="+mn-lt"/>
                <a:ea typeface="ＭＳ Ｐゴシック" pitchFamily="64" charset="-128"/>
                <a:cs typeface="+mn-cs"/>
              </a:rPr>
              <a:t> </a:t>
            </a:r>
            <a:r>
              <a:rPr lang="en-US" sz="2400" kern="0" dirty="0" err="1" smtClean="0">
                <a:ea typeface="ＭＳ Ｐゴシック" pitchFamily="64" charset="-128"/>
              </a:rPr>
              <a:t>MobileZoo</a:t>
            </a:r>
            <a:r>
              <a:rPr lang="en-US" sz="2400" kern="0" dirty="0" smtClean="0">
                <a:ea typeface="ＭＳ Ｐゴシック" pitchFamily="64" charset="-128"/>
              </a:rPr>
              <a:t> </a:t>
            </a:r>
            <a:endParaRPr lang="fr-CH" sz="2400" kern="0" dirty="0">
              <a:latin typeface="+mn-lt"/>
              <a:ea typeface="ＭＳ Ｐゴシック" pitchFamily="64" charset="-128"/>
              <a:cs typeface="+mn-cs"/>
            </a:endParaRPr>
          </a:p>
          <a:p>
            <a:pPr marL="342900" lvl="1" indent="-341313" defTabSz="2387600">
              <a:spcAft>
                <a:spcPct val="25000"/>
              </a:spcAft>
              <a:buClr>
                <a:srgbClr val="B5123E"/>
              </a:buClr>
              <a:tabLst>
                <a:tab pos="361950" algn="l"/>
              </a:tabLst>
              <a:defRPr/>
            </a:pPr>
            <a:endParaRPr lang="fr-CH" sz="2000" kern="0" dirty="0">
              <a:latin typeface="+mn-lt"/>
              <a:ea typeface="ＭＳ Ｐゴシック" pitchFamily="64" charset="-128"/>
              <a:cs typeface="+mn-cs"/>
            </a:endParaRPr>
          </a:p>
          <a:p>
            <a:pPr marL="800100" lvl="2" indent="-341313" defTabSz="2387600">
              <a:spcAft>
                <a:spcPct val="25000"/>
              </a:spcAft>
              <a:buClr>
                <a:srgbClr val="B5123E"/>
              </a:buClr>
              <a:buFontTx/>
              <a:buChar char="-"/>
              <a:tabLst>
                <a:tab pos="361950" algn="l"/>
              </a:tabLst>
              <a:defRPr/>
            </a:pPr>
            <a:endParaRPr lang="fr-CH" sz="2000" kern="0" dirty="0">
              <a:latin typeface="+mn-lt"/>
              <a:ea typeface="ＭＳ Ｐゴシック" pitchFamily="64" charset="-128"/>
              <a:cs typeface="+mn-cs"/>
            </a:endParaRPr>
          </a:p>
          <a:p>
            <a:pPr marL="800100" lvl="2" indent="-341313" defTabSz="2387600">
              <a:spcAft>
                <a:spcPct val="25000"/>
              </a:spcAft>
              <a:buClr>
                <a:srgbClr val="B5123E"/>
              </a:buClr>
              <a:buFontTx/>
              <a:buChar char="-"/>
              <a:tabLst>
                <a:tab pos="361950" algn="l"/>
              </a:tabLst>
              <a:defRPr/>
            </a:pPr>
            <a:endParaRPr lang="fr-CH" sz="2000" kern="0" dirty="0">
              <a:latin typeface="+mn-lt"/>
              <a:ea typeface="ＭＳ Ｐゴシック" pitchFamily="64" charset="-128"/>
              <a:cs typeface="+mn-cs"/>
            </a:endParaRPr>
          </a:p>
          <a:p>
            <a:pPr marL="800100" lvl="2" indent="-341313" defTabSz="2387600">
              <a:spcAft>
                <a:spcPct val="25000"/>
              </a:spcAft>
              <a:buClr>
                <a:srgbClr val="B5123E"/>
              </a:buClr>
              <a:buFontTx/>
              <a:buChar char="-"/>
              <a:tabLst>
                <a:tab pos="361950" algn="l"/>
              </a:tabLst>
              <a:defRPr/>
            </a:pPr>
            <a:endParaRPr lang="fr-CH" sz="2000" kern="0" dirty="0">
              <a:latin typeface="+mn-lt"/>
              <a:ea typeface="ＭＳ Ｐゴシック" pitchFamily="64" charset="-128"/>
              <a:cs typeface="+mn-cs"/>
            </a:endParaRPr>
          </a:p>
          <a:p>
            <a:pPr marL="800100" lvl="2" indent="-341313" defTabSz="2387600">
              <a:spcAft>
                <a:spcPct val="25000"/>
              </a:spcAft>
              <a:buClr>
                <a:srgbClr val="B5123E"/>
              </a:buClr>
              <a:tabLst>
                <a:tab pos="361950" algn="l"/>
              </a:tabLst>
              <a:defRPr/>
            </a:pPr>
            <a:endParaRPr lang="fr-CH" sz="2000" kern="0" dirty="0">
              <a:latin typeface="+mn-lt"/>
              <a:ea typeface="ＭＳ Ｐゴシック" pitchFamily="64" charset="-128"/>
              <a:cs typeface="+mn-cs"/>
            </a:endParaRPr>
          </a:p>
        </p:txBody>
      </p:sp>
      <p:sp>
        <p:nvSpPr>
          <p:cNvPr id="4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3850" y="6453188"/>
            <a:ext cx="519113" cy="234950"/>
          </a:xfrm>
          <a:noFill/>
        </p:spPr>
        <p:txBody>
          <a:bodyPr/>
          <a:lstStyle/>
          <a:p>
            <a:fld id="{809F8B1E-AA6C-45CB-A26E-0744CF1619F0}" type="slidenum">
              <a:rPr lang="de-CH" smtClean="0">
                <a:latin typeface="Arial" pitchFamily="34" charset="0"/>
                <a:ea typeface="ＭＳ Ｐゴシック"/>
                <a:cs typeface="ＭＳ Ｐゴシック"/>
              </a:rPr>
              <a:pPr/>
              <a:t>9</a:t>
            </a:fld>
            <a:endParaRPr lang="de-CH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anoo_präsentatio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A6BD4"/>
      </a:accent1>
      <a:accent2>
        <a:srgbClr val="FF0000"/>
      </a:accent2>
      <a:accent3>
        <a:srgbClr val="FFFFFF"/>
      </a:accent3>
      <a:accent4>
        <a:srgbClr val="000000"/>
      </a:accent4>
      <a:accent5>
        <a:srgbClr val="ACBAE6"/>
      </a:accent5>
      <a:accent6>
        <a:srgbClr val="E70000"/>
      </a:accent6>
      <a:hlink>
        <a:srgbClr val="FFFF66"/>
      </a:hlink>
      <a:folHlink>
        <a:srgbClr val="008000"/>
      </a:folHlink>
    </a:clrScheme>
    <a:fontScheme name="canoo_präsentatio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noo_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oo_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oo_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oo_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oo_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oo_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noo_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noo_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noo_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noo_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noo_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noo_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noo_prä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A6BD4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CBAE6"/>
        </a:accent5>
        <a:accent6>
          <a:srgbClr val="E70000"/>
        </a:accent6>
        <a:hlink>
          <a:srgbClr val="FFFF66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8585A"/>
      </a:accent1>
      <a:accent2>
        <a:srgbClr val="000000"/>
      </a:accent2>
      <a:accent3>
        <a:srgbClr val="FFFFFF"/>
      </a:accent3>
      <a:accent4>
        <a:srgbClr val="000000"/>
      </a:accent4>
      <a:accent5>
        <a:srgbClr val="B4B4B5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11512</TotalTime>
  <Words>801</Words>
  <PresentationFormat>On-screen Show (4:3)</PresentationFormat>
  <Paragraphs>363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Theme1</vt:lpstr>
      <vt:lpstr>Google Android </vt:lpstr>
      <vt:lpstr>AGENDA</vt:lpstr>
      <vt:lpstr>Let’s Play MobileZoo! – The Project</vt:lpstr>
      <vt:lpstr>Let’s Play MobileZoo! – The Project</vt:lpstr>
      <vt:lpstr>Let’s Play MobileZoo! – Quick Demo</vt:lpstr>
      <vt:lpstr>Let’s Play MobileZoo! - ADC Nachspiel</vt:lpstr>
      <vt:lpstr>MobileZoo – Applikationselemente</vt:lpstr>
      <vt:lpstr>Erfahrungen</vt:lpstr>
      <vt:lpstr>1 - Kommunikations-Architektur, XMPP</vt:lpstr>
      <vt:lpstr>2 - Remote Service Kommunikation</vt:lpstr>
      <vt:lpstr>3 - Globaler Notifikationsmechanismus</vt:lpstr>
      <vt:lpstr>4 - UI – Development</vt:lpstr>
      <vt:lpstr>5 - Sqlite DB – ORM light</vt:lpstr>
      <vt:lpstr>6 - Testing</vt:lpstr>
      <vt:lpstr>7 - Debugging / Profiling</vt:lpstr>
      <vt:lpstr>8 - Development Cycle</vt:lpstr>
      <vt:lpstr>9 - Devices – Emulator</vt:lpstr>
      <vt:lpstr>10 - Devices cont. – T-Mobile G1</vt:lpstr>
      <vt:lpstr>Zusammenfassung</vt:lpstr>
      <vt:lpstr>Android ranking</vt:lpstr>
      <vt:lpstr>Slide 21</vt:lpstr>
      <vt:lpstr>Slide 22</vt:lpstr>
    </vt:vector>
  </TitlesOfParts>
  <Manager/>
  <Company> 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&lt;SUBJECT/THEME&gt;</dc:title>
  <dc:subject>Presentation</dc:subject>
  <dc:creator> Andreas Hölzl</dc:creator>
  <cp:keywords/>
  <dc:description/>
  <cp:lastModifiedBy> Andreas Hölzl</cp:lastModifiedBy>
  <cp:revision>1000</cp:revision>
  <cp:lastPrinted>2006-09-02T10:06:42Z</cp:lastPrinted>
  <dcterms:created xsi:type="dcterms:W3CDTF">2008-05-25T11:00:14Z</dcterms:created>
  <dcterms:modified xsi:type="dcterms:W3CDTF">2008-12-04T09:19:42Z</dcterms:modified>
  <cp:category/>
</cp:coreProperties>
</file>